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0" r:id="rId4"/>
    <p:sldMasterId id="2147483711" r:id="rId5"/>
  </p:sldMasterIdLst>
  <p:notesMasterIdLst>
    <p:notesMasterId r:id="rId16"/>
  </p:notesMasterIdLst>
  <p:handoutMasterIdLst>
    <p:handoutMasterId r:id="rId17"/>
  </p:handoutMasterIdLst>
  <p:sldIdLst>
    <p:sldId id="541" r:id="rId6"/>
    <p:sldId id="565" r:id="rId7"/>
    <p:sldId id="566" r:id="rId8"/>
    <p:sldId id="545" r:id="rId9"/>
    <p:sldId id="558" r:id="rId10"/>
    <p:sldId id="546" r:id="rId11"/>
    <p:sldId id="563" r:id="rId12"/>
    <p:sldId id="548" r:id="rId13"/>
    <p:sldId id="549" r:id="rId14"/>
    <p:sldId id="550" r:id="rId15"/>
  </p:sldIdLst>
  <p:sldSz cx="12192000" cy="6858000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296" userDrawn="1">
          <p15:clr>
            <a:srgbClr val="A4A3A4"/>
          </p15:clr>
        </p15:guide>
        <p15:guide id="2" orient="horz" pos="43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iscopo, Kathryn (SAMHSA)" initials="PK(" lastIdx="1" clrIdx="0">
    <p:extLst>
      <p:ext uri="{19B8F6BF-5375-455C-9EA6-DF929625EA0E}">
        <p15:presenceInfo xmlns:p15="http://schemas.microsoft.com/office/powerpoint/2012/main" userId="S::Kathryn.Piscopo@samhsa.hhs.gov::a8086275-3415-46d8-9d10-22d687f447d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AA"/>
    <a:srgbClr val="1E3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67056" autoAdjust="0"/>
  </p:normalViewPr>
  <p:slideViewPr>
    <p:cSldViewPr snapToGrid="0">
      <p:cViewPr varScale="1">
        <p:scale>
          <a:sx n="72" d="100"/>
          <a:sy n="72" d="100"/>
        </p:scale>
        <p:origin x="2160" y="192"/>
      </p:cViewPr>
      <p:guideLst>
        <p:guide pos="7296"/>
        <p:guide orient="horz" pos="432"/>
      </p:guideLst>
    </p:cSldViewPr>
  </p:slideViewPr>
  <p:outlineViewPr>
    <p:cViewPr>
      <p:scale>
        <a:sx n="33" d="100"/>
        <a:sy n="33" d="100"/>
      </p:scale>
      <p:origin x="0" y="-2702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E20339-F8D5-44E6-80D2-A341D83A2B93}" type="doc">
      <dgm:prSet loTypeId="urn:microsoft.com/office/officeart/2005/8/layout/radial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625BC6-77BD-43C4-8BE7-73DB818D79EA}">
      <dgm:prSet phldrT="[Text]"/>
      <dgm:spPr/>
      <dgm:t>
        <a:bodyPr/>
        <a:lstStyle/>
        <a:p>
          <a:r>
            <a:rPr lang="en-US"/>
            <a:t>Discovery </a:t>
          </a:r>
          <a:endParaRPr lang="en-US" dirty="0"/>
        </a:p>
      </dgm:t>
    </dgm:pt>
    <dgm:pt modelId="{CCFDAA12-023B-492A-887E-80BFBD29DB8D}" type="parTrans" cxnId="{932F1EB3-EB86-40A4-BACD-7AD3EDBCB2AC}">
      <dgm:prSet/>
      <dgm:spPr/>
      <dgm:t>
        <a:bodyPr/>
        <a:lstStyle/>
        <a:p>
          <a:endParaRPr lang="en-US"/>
        </a:p>
      </dgm:t>
    </dgm:pt>
    <dgm:pt modelId="{8F7006A1-A076-40F3-BEA8-DAC1C1D61708}" type="sibTrans" cxnId="{932F1EB3-EB86-40A4-BACD-7AD3EDBCB2AC}">
      <dgm:prSet/>
      <dgm:spPr/>
      <dgm:t>
        <a:bodyPr/>
        <a:lstStyle/>
        <a:p>
          <a:endParaRPr lang="en-US"/>
        </a:p>
      </dgm:t>
    </dgm:pt>
    <dgm:pt modelId="{3B1DD2DF-3E2E-4256-BBE5-F06ACE7120CE}">
      <dgm:prSet phldrT="[Text]"/>
      <dgm:spPr/>
      <dgm:t>
        <a:bodyPr/>
        <a:lstStyle/>
        <a:p>
          <a:r>
            <a:rPr lang="en-US"/>
            <a:t>Industry Best Practices and Principles (USWDS)</a:t>
          </a:r>
          <a:endParaRPr lang="en-US" dirty="0"/>
        </a:p>
      </dgm:t>
    </dgm:pt>
    <dgm:pt modelId="{291893F9-9916-49FD-A857-E8774E8CD8D3}" type="parTrans" cxnId="{C2A41192-7F41-4797-BAA4-3671DA543082}">
      <dgm:prSet/>
      <dgm:spPr/>
      <dgm:t>
        <a:bodyPr/>
        <a:lstStyle/>
        <a:p>
          <a:endParaRPr lang="en-US"/>
        </a:p>
      </dgm:t>
    </dgm:pt>
    <dgm:pt modelId="{219C8FE9-A76E-4317-AD9D-FE95D6EE4727}" type="sibTrans" cxnId="{C2A41192-7F41-4797-BAA4-3671DA543082}">
      <dgm:prSet/>
      <dgm:spPr/>
      <dgm:t>
        <a:bodyPr/>
        <a:lstStyle/>
        <a:p>
          <a:endParaRPr lang="en-US"/>
        </a:p>
      </dgm:t>
    </dgm:pt>
    <dgm:pt modelId="{E689D3A4-466F-4B74-BB5C-82A1FFED9C3D}">
      <dgm:prSet phldrT="[Text]"/>
      <dgm:spPr/>
      <dgm:t>
        <a:bodyPr/>
        <a:lstStyle/>
        <a:p>
          <a:r>
            <a:rPr lang="en-US"/>
            <a:t>Listening Sessions (Stakeholders)</a:t>
          </a:r>
          <a:endParaRPr lang="en-US" dirty="0"/>
        </a:p>
      </dgm:t>
    </dgm:pt>
    <dgm:pt modelId="{5B310428-68CF-4FD3-8E54-275CA12B1938}" type="parTrans" cxnId="{B4D8379C-D0F6-408A-AEE2-E00CF8B11052}">
      <dgm:prSet/>
      <dgm:spPr/>
      <dgm:t>
        <a:bodyPr/>
        <a:lstStyle/>
        <a:p>
          <a:endParaRPr lang="en-US"/>
        </a:p>
      </dgm:t>
    </dgm:pt>
    <dgm:pt modelId="{EE278DC1-B8BC-48A5-A9DC-47EB38F49C4A}" type="sibTrans" cxnId="{B4D8379C-D0F6-408A-AEE2-E00CF8B11052}">
      <dgm:prSet/>
      <dgm:spPr/>
      <dgm:t>
        <a:bodyPr/>
        <a:lstStyle/>
        <a:p>
          <a:endParaRPr lang="en-US"/>
        </a:p>
      </dgm:t>
    </dgm:pt>
    <dgm:pt modelId="{694FA0EB-028F-46B5-BCB6-AD893E52F750}">
      <dgm:prSet/>
      <dgm:spPr/>
      <dgm:t>
        <a:bodyPr/>
        <a:lstStyle/>
        <a:p>
          <a:r>
            <a:rPr lang="en-US"/>
            <a:t>Usability Testing</a:t>
          </a:r>
          <a:endParaRPr lang="en-US" dirty="0"/>
        </a:p>
      </dgm:t>
    </dgm:pt>
    <dgm:pt modelId="{47D91402-C16E-4E7C-9060-DF5AB616D9DA}" type="parTrans" cxnId="{974D8B53-C90D-4C68-A59A-57B7DDCCA55B}">
      <dgm:prSet/>
      <dgm:spPr/>
      <dgm:t>
        <a:bodyPr/>
        <a:lstStyle/>
        <a:p>
          <a:endParaRPr lang="en-US"/>
        </a:p>
      </dgm:t>
    </dgm:pt>
    <dgm:pt modelId="{203917C8-0F04-4833-AE3F-B662EE0508A5}" type="sibTrans" cxnId="{974D8B53-C90D-4C68-A59A-57B7DDCCA55B}">
      <dgm:prSet/>
      <dgm:spPr/>
      <dgm:t>
        <a:bodyPr/>
        <a:lstStyle/>
        <a:p>
          <a:endParaRPr lang="en-US"/>
        </a:p>
      </dgm:t>
    </dgm:pt>
    <dgm:pt modelId="{73DCAAE4-7181-4877-8F23-F6C696279C0C}">
      <dgm:prSet/>
      <dgm:spPr/>
      <dgm:t>
        <a:bodyPr/>
        <a:lstStyle/>
        <a:p>
          <a:r>
            <a:rPr lang="en-US"/>
            <a:t>Coding Help Desk Tickets</a:t>
          </a:r>
          <a:endParaRPr lang="en-US" dirty="0"/>
        </a:p>
      </dgm:t>
    </dgm:pt>
    <dgm:pt modelId="{EA16257B-0F25-4869-A4DA-597B3EEC6396}" type="parTrans" cxnId="{324FE95B-D8F8-435E-A752-22A33EE4E452}">
      <dgm:prSet/>
      <dgm:spPr/>
      <dgm:t>
        <a:bodyPr/>
        <a:lstStyle/>
        <a:p>
          <a:endParaRPr lang="en-US"/>
        </a:p>
      </dgm:t>
    </dgm:pt>
    <dgm:pt modelId="{FFBC3239-D108-4A0E-908C-32B252AEAA9C}" type="sibTrans" cxnId="{324FE95B-D8F8-435E-A752-22A33EE4E452}">
      <dgm:prSet/>
      <dgm:spPr/>
      <dgm:t>
        <a:bodyPr/>
        <a:lstStyle/>
        <a:p>
          <a:endParaRPr lang="en-US"/>
        </a:p>
      </dgm:t>
    </dgm:pt>
    <dgm:pt modelId="{23C5E96F-327A-45E2-91E5-6EBEFF289948}">
      <dgm:prSet/>
      <dgm:spPr/>
      <dgm:t>
        <a:bodyPr/>
        <a:lstStyle/>
        <a:p>
          <a:r>
            <a:rPr lang="en-US"/>
            <a:t>A/B Testing</a:t>
          </a:r>
          <a:endParaRPr lang="en-US" dirty="0"/>
        </a:p>
      </dgm:t>
    </dgm:pt>
    <dgm:pt modelId="{4AAE79F3-5948-4FEF-967E-7EEBF1BCFF85}" type="parTrans" cxnId="{BC447496-63EC-433D-868B-402EE8F87502}">
      <dgm:prSet/>
      <dgm:spPr/>
      <dgm:t>
        <a:bodyPr/>
        <a:lstStyle/>
        <a:p>
          <a:endParaRPr lang="en-US"/>
        </a:p>
      </dgm:t>
    </dgm:pt>
    <dgm:pt modelId="{09944767-E0D1-4A4E-BC94-EAE14FB3ED84}" type="sibTrans" cxnId="{BC447496-63EC-433D-868B-402EE8F87502}">
      <dgm:prSet/>
      <dgm:spPr/>
      <dgm:t>
        <a:bodyPr/>
        <a:lstStyle/>
        <a:p>
          <a:endParaRPr lang="en-US"/>
        </a:p>
      </dgm:t>
    </dgm:pt>
    <dgm:pt modelId="{BE3DB2FF-EC56-44CF-A94D-7BEBEC431183}">
      <dgm:prSet/>
      <dgm:spPr/>
      <dgm:t>
        <a:bodyPr/>
        <a:lstStyle/>
        <a:p>
          <a:r>
            <a:rPr lang="en-US"/>
            <a:t>UX Expert Review</a:t>
          </a:r>
          <a:endParaRPr lang="en-US" dirty="0"/>
        </a:p>
      </dgm:t>
    </dgm:pt>
    <dgm:pt modelId="{954C6B18-5FEF-4105-85B7-7BB9D061C932}" type="parTrans" cxnId="{62422A60-4BE3-4BB8-90E4-9CF038010858}">
      <dgm:prSet/>
      <dgm:spPr/>
      <dgm:t>
        <a:bodyPr/>
        <a:lstStyle/>
        <a:p>
          <a:endParaRPr lang="en-US"/>
        </a:p>
      </dgm:t>
    </dgm:pt>
    <dgm:pt modelId="{DFACF8AE-DD8B-4E83-AD9A-B3EE71573391}" type="sibTrans" cxnId="{62422A60-4BE3-4BB8-90E4-9CF038010858}">
      <dgm:prSet/>
      <dgm:spPr/>
      <dgm:t>
        <a:bodyPr/>
        <a:lstStyle/>
        <a:p>
          <a:endParaRPr lang="en-US"/>
        </a:p>
      </dgm:t>
    </dgm:pt>
    <dgm:pt modelId="{486503A9-1F98-44BB-96EF-8F9870AB7EDC}">
      <dgm:prSet/>
      <dgm:spPr/>
      <dgm:t>
        <a:bodyPr/>
        <a:lstStyle/>
        <a:p>
          <a:r>
            <a:rPr lang="en-US"/>
            <a:t>Audience Analysis</a:t>
          </a:r>
          <a:endParaRPr lang="en-US" dirty="0"/>
        </a:p>
      </dgm:t>
    </dgm:pt>
    <dgm:pt modelId="{A0A7D35D-1A3A-40D9-BC29-B0C11C5A7384}" type="parTrans" cxnId="{C72ECF67-B0B4-4D6B-B556-2AD673AF81E2}">
      <dgm:prSet/>
      <dgm:spPr/>
      <dgm:t>
        <a:bodyPr/>
        <a:lstStyle/>
        <a:p>
          <a:endParaRPr lang="en-US"/>
        </a:p>
      </dgm:t>
    </dgm:pt>
    <dgm:pt modelId="{1B01FB14-C08B-4C57-BCD8-7A6ACE5552A0}" type="sibTrans" cxnId="{C72ECF67-B0B4-4D6B-B556-2AD673AF81E2}">
      <dgm:prSet/>
      <dgm:spPr/>
      <dgm:t>
        <a:bodyPr/>
        <a:lstStyle/>
        <a:p>
          <a:endParaRPr lang="en-US"/>
        </a:p>
      </dgm:t>
    </dgm:pt>
    <dgm:pt modelId="{08456A09-142D-4C4A-9485-6AE189AB9647}">
      <dgm:prSet/>
      <dgm:spPr/>
      <dgm:t>
        <a:bodyPr/>
        <a:lstStyle/>
        <a:p>
          <a:r>
            <a:rPr lang="en-US"/>
            <a:t>Comparative Analysis</a:t>
          </a:r>
          <a:endParaRPr lang="en-US" dirty="0"/>
        </a:p>
      </dgm:t>
    </dgm:pt>
    <dgm:pt modelId="{D6F21F56-F89C-4747-9E05-E372F4F5B2F5}" type="parTrans" cxnId="{D394BFED-C158-4F43-9600-C1BCE52A713B}">
      <dgm:prSet/>
      <dgm:spPr/>
      <dgm:t>
        <a:bodyPr/>
        <a:lstStyle/>
        <a:p>
          <a:endParaRPr lang="en-US"/>
        </a:p>
      </dgm:t>
    </dgm:pt>
    <dgm:pt modelId="{695E09C1-1FFA-4DFE-8765-3C18CD08DD65}" type="sibTrans" cxnId="{D394BFED-C158-4F43-9600-C1BCE52A713B}">
      <dgm:prSet/>
      <dgm:spPr/>
      <dgm:t>
        <a:bodyPr/>
        <a:lstStyle/>
        <a:p>
          <a:endParaRPr lang="en-US"/>
        </a:p>
      </dgm:t>
    </dgm:pt>
    <dgm:pt modelId="{B0FF4089-3F1A-4C0B-A92A-3676318FEAB4}">
      <dgm:prSet/>
      <dgm:spPr/>
      <dgm:t>
        <a:bodyPr/>
        <a:lstStyle/>
        <a:p>
          <a:r>
            <a:rPr lang="en-US" dirty="0"/>
            <a:t>Web Analytics Tool</a:t>
          </a:r>
        </a:p>
      </dgm:t>
    </dgm:pt>
    <dgm:pt modelId="{E010C7CC-E1D5-42E6-8172-3C7859809A49}" type="parTrans" cxnId="{ED824561-3B68-4A45-AD58-0662F07054C5}">
      <dgm:prSet/>
      <dgm:spPr/>
      <dgm:t>
        <a:bodyPr/>
        <a:lstStyle/>
        <a:p>
          <a:endParaRPr lang="en-US"/>
        </a:p>
      </dgm:t>
    </dgm:pt>
    <dgm:pt modelId="{8D52E8EE-78FE-4B2D-A81A-03FAB7774216}" type="sibTrans" cxnId="{ED824561-3B68-4A45-AD58-0662F07054C5}">
      <dgm:prSet/>
      <dgm:spPr/>
      <dgm:t>
        <a:bodyPr/>
        <a:lstStyle/>
        <a:p>
          <a:endParaRPr lang="en-US"/>
        </a:p>
      </dgm:t>
    </dgm:pt>
    <dgm:pt modelId="{A6FF7CE3-C188-4AE2-9108-86241006AD0A}" type="pres">
      <dgm:prSet presAssocID="{D1E20339-F8D5-44E6-80D2-A341D83A2B93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177E4307-0AF5-4EB7-B905-5C5D86E65A4A}" type="pres">
      <dgm:prSet presAssocID="{74625BC6-77BD-43C4-8BE7-73DB818D79EA}" presName="centerShape" presStyleLbl="node0" presStyleIdx="0" presStyleCnt="1"/>
      <dgm:spPr/>
    </dgm:pt>
    <dgm:pt modelId="{66489CB1-20D8-473E-B997-56B5D2E8C257}" type="pres">
      <dgm:prSet presAssocID="{A0A7D35D-1A3A-40D9-BC29-B0C11C5A7384}" presName="parTrans" presStyleLbl="bgSibTrans2D1" presStyleIdx="0" presStyleCnt="9"/>
      <dgm:spPr/>
    </dgm:pt>
    <dgm:pt modelId="{90D557E1-E0A2-43D7-BFED-DE649EAB51CE}" type="pres">
      <dgm:prSet presAssocID="{486503A9-1F98-44BB-96EF-8F9870AB7EDC}" presName="node" presStyleLbl="node1" presStyleIdx="0" presStyleCnt="9" custRadScaleRad="99340" custRadScaleInc="-801">
        <dgm:presLayoutVars>
          <dgm:bulletEnabled val="1"/>
        </dgm:presLayoutVars>
      </dgm:prSet>
      <dgm:spPr/>
    </dgm:pt>
    <dgm:pt modelId="{85CF174E-7BDC-46AF-A94A-40E956702655}" type="pres">
      <dgm:prSet presAssocID="{D6F21F56-F89C-4747-9E05-E372F4F5B2F5}" presName="parTrans" presStyleLbl="bgSibTrans2D1" presStyleIdx="1" presStyleCnt="9"/>
      <dgm:spPr/>
    </dgm:pt>
    <dgm:pt modelId="{48AD9781-FE22-4987-B39E-A2BCE8E76700}" type="pres">
      <dgm:prSet presAssocID="{08456A09-142D-4C4A-9485-6AE189AB9647}" presName="node" presStyleLbl="node1" presStyleIdx="1" presStyleCnt="9">
        <dgm:presLayoutVars>
          <dgm:bulletEnabled val="1"/>
        </dgm:presLayoutVars>
      </dgm:prSet>
      <dgm:spPr/>
    </dgm:pt>
    <dgm:pt modelId="{03646922-7DD7-4821-BB02-200F7206F88A}" type="pres">
      <dgm:prSet presAssocID="{954C6B18-5FEF-4105-85B7-7BB9D061C932}" presName="parTrans" presStyleLbl="bgSibTrans2D1" presStyleIdx="2" presStyleCnt="9"/>
      <dgm:spPr/>
    </dgm:pt>
    <dgm:pt modelId="{23143F32-8B9A-45FD-B63F-C59DBBCEF700}" type="pres">
      <dgm:prSet presAssocID="{BE3DB2FF-EC56-44CF-A94D-7BEBEC431183}" presName="node" presStyleLbl="node1" presStyleIdx="2" presStyleCnt="9">
        <dgm:presLayoutVars>
          <dgm:bulletEnabled val="1"/>
        </dgm:presLayoutVars>
      </dgm:prSet>
      <dgm:spPr/>
    </dgm:pt>
    <dgm:pt modelId="{E9EE70B8-0255-4B0C-8E93-FA6E647D838B}" type="pres">
      <dgm:prSet presAssocID="{291893F9-9916-49FD-A857-E8774E8CD8D3}" presName="parTrans" presStyleLbl="bgSibTrans2D1" presStyleIdx="3" presStyleCnt="9"/>
      <dgm:spPr/>
    </dgm:pt>
    <dgm:pt modelId="{CE4B836B-1003-417E-B377-F47BA49151B3}" type="pres">
      <dgm:prSet presAssocID="{3B1DD2DF-3E2E-4256-BBE5-F06ACE7120CE}" presName="node" presStyleLbl="node1" presStyleIdx="3" presStyleCnt="9">
        <dgm:presLayoutVars>
          <dgm:bulletEnabled val="1"/>
        </dgm:presLayoutVars>
      </dgm:prSet>
      <dgm:spPr/>
    </dgm:pt>
    <dgm:pt modelId="{F552B1C2-6B5E-4DB2-BC0E-18CC48A6A645}" type="pres">
      <dgm:prSet presAssocID="{5B310428-68CF-4FD3-8E54-275CA12B1938}" presName="parTrans" presStyleLbl="bgSibTrans2D1" presStyleIdx="4" presStyleCnt="9"/>
      <dgm:spPr/>
    </dgm:pt>
    <dgm:pt modelId="{953A37F9-3C3F-41CF-8B93-691F471D26FF}" type="pres">
      <dgm:prSet presAssocID="{E689D3A4-466F-4B74-BB5C-82A1FFED9C3D}" presName="node" presStyleLbl="node1" presStyleIdx="4" presStyleCnt="9">
        <dgm:presLayoutVars>
          <dgm:bulletEnabled val="1"/>
        </dgm:presLayoutVars>
      </dgm:prSet>
      <dgm:spPr/>
    </dgm:pt>
    <dgm:pt modelId="{75F0C8E0-5D9E-448B-A3DE-D0D7C352F307}" type="pres">
      <dgm:prSet presAssocID="{47D91402-C16E-4E7C-9060-DF5AB616D9DA}" presName="parTrans" presStyleLbl="bgSibTrans2D1" presStyleIdx="5" presStyleCnt="9"/>
      <dgm:spPr/>
    </dgm:pt>
    <dgm:pt modelId="{0DF75D0D-7872-4FE5-9A13-A6732ADFD28F}" type="pres">
      <dgm:prSet presAssocID="{694FA0EB-028F-46B5-BCB6-AD893E52F750}" presName="node" presStyleLbl="node1" presStyleIdx="5" presStyleCnt="9" custRadScaleRad="99358" custRadScaleInc="-767">
        <dgm:presLayoutVars>
          <dgm:bulletEnabled val="1"/>
        </dgm:presLayoutVars>
      </dgm:prSet>
      <dgm:spPr/>
    </dgm:pt>
    <dgm:pt modelId="{90ADFBDF-26B4-4BD6-B589-972D2BB78CF4}" type="pres">
      <dgm:prSet presAssocID="{EA16257B-0F25-4869-A4DA-597B3EEC6396}" presName="parTrans" presStyleLbl="bgSibTrans2D1" presStyleIdx="6" presStyleCnt="9"/>
      <dgm:spPr/>
    </dgm:pt>
    <dgm:pt modelId="{3976276C-8668-4FED-8E71-C9BB59189761}" type="pres">
      <dgm:prSet presAssocID="{73DCAAE4-7181-4877-8F23-F6C696279C0C}" presName="node" presStyleLbl="node1" presStyleIdx="6" presStyleCnt="9">
        <dgm:presLayoutVars>
          <dgm:bulletEnabled val="1"/>
        </dgm:presLayoutVars>
      </dgm:prSet>
      <dgm:spPr/>
    </dgm:pt>
    <dgm:pt modelId="{A8441D31-06C1-4AE3-BB94-8B2C63207FB8}" type="pres">
      <dgm:prSet presAssocID="{4AAE79F3-5948-4FEF-967E-7EEBF1BCFF85}" presName="parTrans" presStyleLbl="bgSibTrans2D1" presStyleIdx="7" presStyleCnt="9"/>
      <dgm:spPr/>
    </dgm:pt>
    <dgm:pt modelId="{A9873706-65C9-4F5A-B78D-C407266C145D}" type="pres">
      <dgm:prSet presAssocID="{23C5E96F-327A-45E2-91E5-6EBEFF289948}" presName="node" presStyleLbl="node1" presStyleIdx="7" presStyleCnt="9">
        <dgm:presLayoutVars>
          <dgm:bulletEnabled val="1"/>
        </dgm:presLayoutVars>
      </dgm:prSet>
      <dgm:spPr/>
    </dgm:pt>
    <dgm:pt modelId="{95F47E96-CF4C-4E53-B071-FBCCE11E391B}" type="pres">
      <dgm:prSet presAssocID="{E010C7CC-E1D5-42E6-8172-3C7859809A49}" presName="parTrans" presStyleLbl="bgSibTrans2D1" presStyleIdx="8" presStyleCnt="9"/>
      <dgm:spPr/>
    </dgm:pt>
    <dgm:pt modelId="{57B43DB2-F357-40AB-9C4A-E8D634FB2514}" type="pres">
      <dgm:prSet presAssocID="{B0FF4089-3F1A-4C0B-A92A-3676318FEAB4}" presName="node" presStyleLbl="node1" presStyleIdx="8" presStyleCnt="9">
        <dgm:presLayoutVars>
          <dgm:bulletEnabled val="1"/>
        </dgm:presLayoutVars>
      </dgm:prSet>
      <dgm:spPr/>
    </dgm:pt>
  </dgm:ptLst>
  <dgm:cxnLst>
    <dgm:cxn modelId="{62D84301-1CF4-4EA6-A902-C7A2A4221E37}" type="presOf" srcId="{D1E20339-F8D5-44E6-80D2-A341D83A2B93}" destId="{A6FF7CE3-C188-4AE2-9108-86241006AD0A}" srcOrd="0" destOrd="0" presId="urn:microsoft.com/office/officeart/2005/8/layout/radial4"/>
    <dgm:cxn modelId="{D2CFF60A-81B9-4EFB-826A-8336DA28AD17}" type="presOf" srcId="{954C6B18-5FEF-4105-85B7-7BB9D061C932}" destId="{03646922-7DD7-4821-BB02-200F7206F88A}" srcOrd="0" destOrd="0" presId="urn:microsoft.com/office/officeart/2005/8/layout/radial4"/>
    <dgm:cxn modelId="{EC2ED511-5300-40C7-8D12-FB0CEB86454A}" type="presOf" srcId="{23C5E96F-327A-45E2-91E5-6EBEFF289948}" destId="{A9873706-65C9-4F5A-B78D-C407266C145D}" srcOrd="0" destOrd="0" presId="urn:microsoft.com/office/officeart/2005/8/layout/radial4"/>
    <dgm:cxn modelId="{0FC70816-5F05-4E85-9B34-B697EEF6FFE6}" type="presOf" srcId="{291893F9-9916-49FD-A857-E8774E8CD8D3}" destId="{E9EE70B8-0255-4B0C-8E93-FA6E647D838B}" srcOrd="0" destOrd="0" presId="urn:microsoft.com/office/officeart/2005/8/layout/radial4"/>
    <dgm:cxn modelId="{3DFB1D22-FDF2-453F-9F67-36EB2F9BEFDC}" type="presOf" srcId="{74625BC6-77BD-43C4-8BE7-73DB818D79EA}" destId="{177E4307-0AF5-4EB7-B905-5C5D86E65A4A}" srcOrd="0" destOrd="0" presId="urn:microsoft.com/office/officeart/2005/8/layout/radial4"/>
    <dgm:cxn modelId="{7F8DA924-9018-4C2D-B57A-9C9BD07AAD81}" type="presOf" srcId="{486503A9-1F98-44BB-96EF-8F9870AB7EDC}" destId="{90D557E1-E0A2-43D7-BFED-DE649EAB51CE}" srcOrd="0" destOrd="0" presId="urn:microsoft.com/office/officeart/2005/8/layout/radial4"/>
    <dgm:cxn modelId="{FD770129-AC56-43E4-89E1-4CD2BB2B4B96}" type="presOf" srcId="{694FA0EB-028F-46B5-BCB6-AD893E52F750}" destId="{0DF75D0D-7872-4FE5-9A13-A6732ADFD28F}" srcOrd="0" destOrd="0" presId="urn:microsoft.com/office/officeart/2005/8/layout/radial4"/>
    <dgm:cxn modelId="{5DCE7F3D-F7C8-4809-BD2D-2964D0BA57AB}" type="presOf" srcId="{E689D3A4-466F-4B74-BB5C-82A1FFED9C3D}" destId="{953A37F9-3C3F-41CF-8B93-691F471D26FF}" srcOrd="0" destOrd="0" presId="urn:microsoft.com/office/officeart/2005/8/layout/radial4"/>
    <dgm:cxn modelId="{D02E9F4E-CD22-4A24-96CE-615D7BA5D319}" type="presOf" srcId="{B0FF4089-3F1A-4C0B-A92A-3676318FEAB4}" destId="{57B43DB2-F357-40AB-9C4A-E8D634FB2514}" srcOrd="0" destOrd="0" presId="urn:microsoft.com/office/officeart/2005/8/layout/radial4"/>
    <dgm:cxn modelId="{974D8B53-C90D-4C68-A59A-57B7DDCCA55B}" srcId="{74625BC6-77BD-43C4-8BE7-73DB818D79EA}" destId="{694FA0EB-028F-46B5-BCB6-AD893E52F750}" srcOrd="5" destOrd="0" parTransId="{47D91402-C16E-4E7C-9060-DF5AB616D9DA}" sibTransId="{203917C8-0F04-4833-AE3F-B662EE0508A5}"/>
    <dgm:cxn modelId="{85B58F59-7AEF-4127-88E9-2AF2F5B59D79}" type="presOf" srcId="{BE3DB2FF-EC56-44CF-A94D-7BEBEC431183}" destId="{23143F32-8B9A-45FD-B63F-C59DBBCEF700}" srcOrd="0" destOrd="0" presId="urn:microsoft.com/office/officeart/2005/8/layout/radial4"/>
    <dgm:cxn modelId="{324FE95B-D8F8-435E-A752-22A33EE4E452}" srcId="{74625BC6-77BD-43C4-8BE7-73DB818D79EA}" destId="{73DCAAE4-7181-4877-8F23-F6C696279C0C}" srcOrd="6" destOrd="0" parTransId="{EA16257B-0F25-4869-A4DA-597B3EEC6396}" sibTransId="{FFBC3239-D108-4A0E-908C-32B252AEAA9C}"/>
    <dgm:cxn modelId="{011CF35D-DFFC-4705-ACAF-C321E4723EAF}" type="presOf" srcId="{5B310428-68CF-4FD3-8E54-275CA12B1938}" destId="{F552B1C2-6B5E-4DB2-BC0E-18CC48A6A645}" srcOrd="0" destOrd="0" presId="urn:microsoft.com/office/officeart/2005/8/layout/radial4"/>
    <dgm:cxn modelId="{62422A60-4BE3-4BB8-90E4-9CF038010858}" srcId="{74625BC6-77BD-43C4-8BE7-73DB818D79EA}" destId="{BE3DB2FF-EC56-44CF-A94D-7BEBEC431183}" srcOrd="2" destOrd="0" parTransId="{954C6B18-5FEF-4105-85B7-7BB9D061C932}" sibTransId="{DFACF8AE-DD8B-4E83-AD9A-B3EE71573391}"/>
    <dgm:cxn modelId="{ED824561-3B68-4A45-AD58-0662F07054C5}" srcId="{74625BC6-77BD-43C4-8BE7-73DB818D79EA}" destId="{B0FF4089-3F1A-4C0B-A92A-3676318FEAB4}" srcOrd="8" destOrd="0" parTransId="{E010C7CC-E1D5-42E6-8172-3C7859809A49}" sibTransId="{8D52E8EE-78FE-4B2D-A81A-03FAB7774216}"/>
    <dgm:cxn modelId="{C72ECF67-B0B4-4D6B-B556-2AD673AF81E2}" srcId="{74625BC6-77BD-43C4-8BE7-73DB818D79EA}" destId="{486503A9-1F98-44BB-96EF-8F9870AB7EDC}" srcOrd="0" destOrd="0" parTransId="{A0A7D35D-1A3A-40D9-BC29-B0C11C5A7384}" sibTransId="{1B01FB14-C08B-4C57-BCD8-7A6ACE5552A0}"/>
    <dgm:cxn modelId="{421C547A-BA0C-4693-B861-87CAAFFEEDE5}" type="presOf" srcId="{A0A7D35D-1A3A-40D9-BC29-B0C11C5A7384}" destId="{66489CB1-20D8-473E-B997-56B5D2E8C257}" srcOrd="0" destOrd="0" presId="urn:microsoft.com/office/officeart/2005/8/layout/radial4"/>
    <dgm:cxn modelId="{B526408F-E355-4C6C-86D8-15BAB75FC872}" type="presOf" srcId="{08456A09-142D-4C4A-9485-6AE189AB9647}" destId="{48AD9781-FE22-4987-B39E-A2BCE8E76700}" srcOrd="0" destOrd="0" presId="urn:microsoft.com/office/officeart/2005/8/layout/radial4"/>
    <dgm:cxn modelId="{C2A41192-7F41-4797-BAA4-3671DA543082}" srcId="{74625BC6-77BD-43C4-8BE7-73DB818D79EA}" destId="{3B1DD2DF-3E2E-4256-BBE5-F06ACE7120CE}" srcOrd="3" destOrd="0" parTransId="{291893F9-9916-49FD-A857-E8774E8CD8D3}" sibTransId="{219C8FE9-A76E-4317-AD9D-FE95D6EE4727}"/>
    <dgm:cxn modelId="{BC447496-63EC-433D-868B-402EE8F87502}" srcId="{74625BC6-77BD-43C4-8BE7-73DB818D79EA}" destId="{23C5E96F-327A-45E2-91E5-6EBEFF289948}" srcOrd="7" destOrd="0" parTransId="{4AAE79F3-5948-4FEF-967E-7EEBF1BCFF85}" sibTransId="{09944767-E0D1-4A4E-BC94-EAE14FB3ED84}"/>
    <dgm:cxn modelId="{B4D8379C-D0F6-408A-AEE2-E00CF8B11052}" srcId="{74625BC6-77BD-43C4-8BE7-73DB818D79EA}" destId="{E689D3A4-466F-4B74-BB5C-82A1FFED9C3D}" srcOrd="4" destOrd="0" parTransId="{5B310428-68CF-4FD3-8E54-275CA12B1938}" sibTransId="{EE278DC1-B8BC-48A5-A9DC-47EB38F49C4A}"/>
    <dgm:cxn modelId="{5523F5B2-487C-49CA-85BE-2BAD4ACCF408}" type="presOf" srcId="{73DCAAE4-7181-4877-8F23-F6C696279C0C}" destId="{3976276C-8668-4FED-8E71-C9BB59189761}" srcOrd="0" destOrd="0" presId="urn:microsoft.com/office/officeart/2005/8/layout/radial4"/>
    <dgm:cxn modelId="{932F1EB3-EB86-40A4-BACD-7AD3EDBCB2AC}" srcId="{D1E20339-F8D5-44E6-80D2-A341D83A2B93}" destId="{74625BC6-77BD-43C4-8BE7-73DB818D79EA}" srcOrd="0" destOrd="0" parTransId="{CCFDAA12-023B-492A-887E-80BFBD29DB8D}" sibTransId="{8F7006A1-A076-40F3-BEA8-DAC1C1D61708}"/>
    <dgm:cxn modelId="{7742DFBE-AE4B-4C1B-B969-852D4B16A08A}" type="presOf" srcId="{D6F21F56-F89C-4747-9E05-E372F4F5B2F5}" destId="{85CF174E-7BDC-46AF-A94A-40E956702655}" srcOrd="0" destOrd="0" presId="urn:microsoft.com/office/officeart/2005/8/layout/radial4"/>
    <dgm:cxn modelId="{FE9F5AC9-9457-46C3-B6E5-853CF7311702}" type="presOf" srcId="{E010C7CC-E1D5-42E6-8172-3C7859809A49}" destId="{95F47E96-CF4C-4E53-B071-FBCCE11E391B}" srcOrd="0" destOrd="0" presId="urn:microsoft.com/office/officeart/2005/8/layout/radial4"/>
    <dgm:cxn modelId="{F598C3CB-9F8F-4655-9BEF-5C39FC9EA7DD}" type="presOf" srcId="{4AAE79F3-5948-4FEF-967E-7EEBF1BCFF85}" destId="{A8441D31-06C1-4AE3-BB94-8B2C63207FB8}" srcOrd="0" destOrd="0" presId="urn:microsoft.com/office/officeart/2005/8/layout/radial4"/>
    <dgm:cxn modelId="{CB3FA2D5-CA61-4057-8164-F567F3A10B7A}" type="presOf" srcId="{47D91402-C16E-4E7C-9060-DF5AB616D9DA}" destId="{75F0C8E0-5D9E-448B-A3DE-D0D7C352F307}" srcOrd="0" destOrd="0" presId="urn:microsoft.com/office/officeart/2005/8/layout/radial4"/>
    <dgm:cxn modelId="{FE804EE1-F880-47B9-B795-610A27DDC107}" type="presOf" srcId="{3B1DD2DF-3E2E-4256-BBE5-F06ACE7120CE}" destId="{CE4B836B-1003-417E-B377-F47BA49151B3}" srcOrd="0" destOrd="0" presId="urn:microsoft.com/office/officeart/2005/8/layout/radial4"/>
    <dgm:cxn modelId="{D394BFED-C158-4F43-9600-C1BCE52A713B}" srcId="{74625BC6-77BD-43C4-8BE7-73DB818D79EA}" destId="{08456A09-142D-4C4A-9485-6AE189AB9647}" srcOrd="1" destOrd="0" parTransId="{D6F21F56-F89C-4747-9E05-E372F4F5B2F5}" sibTransId="{695E09C1-1FFA-4DFE-8765-3C18CD08DD65}"/>
    <dgm:cxn modelId="{C2724CEE-1637-443A-BA72-5A86291F8B18}" type="presOf" srcId="{EA16257B-0F25-4869-A4DA-597B3EEC6396}" destId="{90ADFBDF-26B4-4BD6-B589-972D2BB78CF4}" srcOrd="0" destOrd="0" presId="urn:microsoft.com/office/officeart/2005/8/layout/radial4"/>
    <dgm:cxn modelId="{73F593D7-D48F-49F7-8A90-82681216765E}" type="presParOf" srcId="{A6FF7CE3-C188-4AE2-9108-86241006AD0A}" destId="{177E4307-0AF5-4EB7-B905-5C5D86E65A4A}" srcOrd="0" destOrd="0" presId="urn:microsoft.com/office/officeart/2005/8/layout/radial4"/>
    <dgm:cxn modelId="{3D586C19-3501-4E55-A161-C0CE25307CA7}" type="presParOf" srcId="{A6FF7CE3-C188-4AE2-9108-86241006AD0A}" destId="{66489CB1-20D8-473E-B997-56B5D2E8C257}" srcOrd="1" destOrd="0" presId="urn:microsoft.com/office/officeart/2005/8/layout/radial4"/>
    <dgm:cxn modelId="{54F8F37A-8D7C-419A-8BDC-2A90F92D509A}" type="presParOf" srcId="{A6FF7CE3-C188-4AE2-9108-86241006AD0A}" destId="{90D557E1-E0A2-43D7-BFED-DE649EAB51CE}" srcOrd="2" destOrd="0" presId="urn:microsoft.com/office/officeart/2005/8/layout/radial4"/>
    <dgm:cxn modelId="{8F5A164E-59D4-44C6-9D56-6F2D8B3694F8}" type="presParOf" srcId="{A6FF7CE3-C188-4AE2-9108-86241006AD0A}" destId="{85CF174E-7BDC-46AF-A94A-40E956702655}" srcOrd="3" destOrd="0" presId="urn:microsoft.com/office/officeart/2005/8/layout/radial4"/>
    <dgm:cxn modelId="{A61CBFC6-8E7A-476E-9774-AAE9FC206E62}" type="presParOf" srcId="{A6FF7CE3-C188-4AE2-9108-86241006AD0A}" destId="{48AD9781-FE22-4987-B39E-A2BCE8E76700}" srcOrd="4" destOrd="0" presId="urn:microsoft.com/office/officeart/2005/8/layout/radial4"/>
    <dgm:cxn modelId="{C3FB08DC-456F-41D0-B807-3F3328BE69FD}" type="presParOf" srcId="{A6FF7CE3-C188-4AE2-9108-86241006AD0A}" destId="{03646922-7DD7-4821-BB02-200F7206F88A}" srcOrd="5" destOrd="0" presId="urn:microsoft.com/office/officeart/2005/8/layout/radial4"/>
    <dgm:cxn modelId="{35530AD0-1AE8-4E93-8A35-68781176A23C}" type="presParOf" srcId="{A6FF7CE3-C188-4AE2-9108-86241006AD0A}" destId="{23143F32-8B9A-45FD-B63F-C59DBBCEF700}" srcOrd="6" destOrd="0" presId="urn:microsoft.com/office/officeart/2005/8/layout/radial4"/>
    <dgm:cxn modelId="{89370CE1-EE0C-45AA-A0C9-DD7EB6625C92}" type="presParOf" srcId="{A6FF7CE3-C188-4AE2-9108-86241006AD0A}" destId="{E9EE70B8-0255-4B0C-8E93-FA6E647D838B}" srcOrd="7" destOrd="0" presId="urn:microsoft.com/office/officeart/2005/8/layout/radial4"/>
    <dgm:cxn modelId="{2C5636FF-D5A5-4241-ACEF-62A5DE735BD5}" type="presParOf" srcId="{A6FF7CE3-C188-4AE2-9108-86241006AD0A}" destId="{CE4B836B-1003-417E-B377-F47BA49151B3}" srcOrd="8" destOrd="0" presId="urn:microsoft.com/office/officeart/2005/8/layout/radial4"/>
    <dgm:cxn modelId="{CFC4D1D5-CA06-4EF8-9F3C-9B1087F99F0E}" type="presParOf" srcId="{A6FF7CE3-C188-4AE2-9108-86241006AD0A}" destId="{F552B1C2-6B5E-4DB2-BC0E-18CC48A6A645}" srcOrd="9" destOrd="0" presId="urn:microsoft.com/office/officeart/2005/8/layout/radial4"/>
    <dgm:cxn modelId="{0A30D172-2056-400A-9C7C-BAEB8C2E16F2}" type="presParOf" srcId="{A6FF7CE3-C188-4AE2-9108-86241006AD0A}" destId="{953A37F9-3C3F-41CF-8B93-691F471D26FF}" srcOrd="10" destOrd="0" presId="urn:microsoft.com/office/officeart/2005/8/layout/radial4"/>
    <dgm:cxn modelId="{878F990B-E07F-4B68-92BF-16E402C6A144}" type="presParOf" srcId="{A6FF7CE3-C188-4AE2-9108-86241006AD0A}" destId="{75F0C8E0-5D9E-448B-A3DE-D0D7C352F307}" srcOrd="11" destOrd="0" presId="urn:microsoft.com/office/officeart/2005/8/layout/radial4"/>
    <dgm:cxn modelId="{3D0C9611-6AA2-4E1D-BA79-EAC04B8F9317}" type="presParOf" srcId="{A6FF7CE3-C188-4AE2-9108-86241006AD0A}" destId="{0DF75D0D-7872-4FE5-9A13-A6732ADFD28F}" srcOrd="12" destOrd="0" presId="urn:microsoft.com/office/officeart/2005/8/layout/radial4"/>
    <dgm:cxn modelId="{BF31C6C3-4AB3-429E-AE1A-312241901201}" type="presParOf" srcId="{A6FF7CE3-C188-4AE2-9108-86241006AD0A}" destId="{90ADFBDF-26B4-4BD6-B589-972D2BB78CF4}" srcOrd="13" destOrd="0" presId="urn:microsoft.com/office/officeart/2005/8/layout/radial4"/>
    <dgm:cxn modelId="{50D1A8BF-5970-4E65-A4EA-4D37D494F903}" type="presParOf" srcId="{A6FF7CE3-C188-4AE2-9108-86241006AD0A}" destId="{3976276C-8668-4FED-8E71-C9BB59189761}" srcOrd="14" destOrd="0" presId="urn:microsoft.com/office/officeart/2005/8/layout/radial4"/>
    <dgm:cxn modelId="{338A8AA8-5071-47D7-A601-1CCA6FE6CCD4}" type="presParOf" srcId="{A6FF7CE3-C188-4AE2-9108-86241006AD0A}" destId="{A8441D31-06C1-4AE3-BB94-8B2C63207FB8}" srcOrd="15" destOrd="0" presId="urn:microsoft.com/office/officeart/2005/8/layout/radial4"/>
    <dgm:cxn modelId="{6545CBDB-DA54-4C8C-B5A3-E22915EA2A08}" type="presParOf" srcId="{A6FF7CE3-C188-4AE2-9108-86241006AD0A}" destId="{A9873706-65C9-4F5A-B78D-C407266C145D}" srcOrd="16" destOrd="0" presId="urn:microsoft.com/office/officeart/2005/8/layout/radial4"/>
    <dgm:cxn modelId="{F4B0230B-436C-4C17-A8BC-EB7A00E1B871}" type="presParOf" srcId="{A6FF7CE3-C188-4AE2-9108-86241006AD0A}" destId="{95F47E96-CF4C-4E53-B071-FBCCE11E391B}" srcOrd="17" destOrd="0" presId="urn:microsoft.com/office/officeart/2005/8/layout/radial4"/>
    <dgm:cxn modelId="{AA929484-F045-4967-894F-3BFA2C2C4DB2}" type="presParOf" srcId="{A6FF7CE3-C188-4AE2-9108-86241006AD0A}" destId="{57B43DB2-F357-40AB-9C4A-E8D634FB2514}" srcOrd="1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E20339-F8D5-44E6-80D2-A341D83A2B93}" type="doc">
      <dgm:prSet loTypeId="urn:microsoft.com/office/officeart/2005/8/layout/radial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625BC6-77BD-43C4-8BE7-73DB818D79EA}">
      <dgm:prSet phldrT="[Text]"/>
      <dgm:spPr/>
      <dgm:t>
        <a:bodyPr/>
        <a:lstStyle/>
        <a:p>
          <a:r>
            <a:rPr lang="en-US"/>
            <a:t>Discovery </a:t>
          </a:r>
        </a:p>
      </dgm:t>
    </dgm:pt>
    <dgm:pt modelId="{CCFDAA12-023B-492A-887E-80BFBD29DB8D}" type="parTrans" cxnId="{932F1EB3-EB86-40A4-BACD-7AD3EDBCB2AC}">
      <dgm:prSet/>
      <dgm:spPr/>
      <dgm:t>
        <a:bodyPr/>
        <a:lstStyle/>
        <a:p>
          <a:endParaRPr lang="en-US"/>
        </a:p>
      </dgm:t>
    </dgm:pt>
    <dgm:pt modelId="{8F7006A1-A076-40F3-BEA8-DAC1C1D61708}" type="sibTrans" cxnId="{932F1EB3-EB86-40A4-BACD-7AD3EDBCB2AC}">
      <dgm:prSet/>
      <dgm:spPr/>
      <dgm:t>
        <a:bodyPr/>
        <a:lstStyle/>
        <a:p>
          <a:endParaRPr lang="en-US"/>
        </a:p>
      </dgm:t>
    </dgm:pt>
    <dgm:pt modelId="{3B1DD2DF-3E2E-4256-BBE5-F06ACE7120CE}">
      <dgm:prSet phldrT="[Text]"/>
      <dgm:spPr/>
      <dgm:t>
        <a:bodyPr/>
        <a:lstStyle/>
        <a:p>
          <a:r>
            <a:rPr lang="en-US"/>
            <a:t>Industry Best Practices and Principles (USWDS)</a:t>
          </a:r>
        </a:p>
      </dgm:t>
    </dgm:pt>
    <dgm:pt modelId="{291893F9-9916-49FD-A857-E8774E8CD8D3}" type="parTrans" cxnId="{C2A41192-7F41-4797-BAA4-3671DA543082}">
      <dgm:prSet/>
      <dgm:spPr/>
      <dgm:t>
        <a:bodyPr/>
        <a:lstStyle/>
        <a:p>
          <a:endParaRPr lang="en-US"/>
        </a:p>
      </dgm:t>
    </dgm:pt>
    <dgm:pt modelId="{219C8FE9-A76E-4317-AD9D-FE95D6EE4727}" type="sibTrans" cxnId="{C2A41192-7F41-4797-BAA4-3671DA543082}">
      <dgm:prSet/>
      <dgm:spPr/>
      <dgm:t>
        <a:bodyPr/>
        <a:lstStyle/>
        <a:p>
          <a:endParaRPr lang="en-US"/>
        </a:p>
      </dgm:t>
    </dgm:pt>
    <dgm:pt modelId="{E689D3A4-466F-4B74-BB5C-82A1FFED9C3D}">
      <dgm:prSet phldrT="[Text]"/>
      <dgm:spPr/>
      <dgm:t>
        <a:bodyPr/>
        <a:lstStyle/>
        <a:p>
          <a:r>
            <a:rPr lang="en-US"/>
            <a:t>Listening Sessions (Stakeholders)</a:t>
          </a:r>
        </a:p>
      </dgm:t>
    </dgm:pt>
    <dgm:pt modelId="{5B310428-68CF-4FD3-8E54-275CA12B1938}" type="parTrans" cxnId="{B4D8379C-D0F6-408A-AEE2-E00CF8B11052}">
      <dgm:prSet/>
      <dgm:spPr/>
      <dgm:t>
        <a:bodyPr/>
        <a:lstStyle/>
        <a:p>
          <a:endParaRPr lang="en-US"/>
        </a:p>
      </dgm:t>
    </dgm:pt>
    <dgm:pt modelId="{EE278DC1-B8BC-48A5-A9DC-47EB38F49C4A}" type="sibTrans" cxnId="{B4D8379C-D0F6-408A-AEE2-E00CF8B11052}">
      <dgm:prSet/>
      <dgm:spPr/>
      <dgm:t>
        <a:bodyPr/>
        <a:lstStyle/>
        <a:p>
          <a:endParaRPr lang="en-US"/>
        </a:p>
      </dgm:t>
    </dgm:pt>
    <dgm:pt modelId="{694FA0EB-028F-46B5-BCB6-AD893E52F750}">
      <dgm:prSet/>
      <dgm:spPr/>
      <dgm:t>
        <a:bodyPr/>
        <a:lstStyle/>
        <a:p>
          <a:r>
            <a:rPr lang="en-US"/>
            <a:t>Usability Testing</a:t>
          </a:r>
        </a:p>
      </dgm:t>
    </dgm:pt>
    <dgm:pt modelId="{47D91402-C16E-4E7C-9060-DF5AB616D9DA}" type="parTrans" cxnId="{974D8B53-C90D-4C68-A59A-57B7DDCCA55B}">
      <dgm:prSet/>
      <dgm:spPr/>
      <dgm:t>
        <a:bodyPr/>
        <a:lstStyle/>
        <a:p>
          <a:endParaRPr lang="en-US"/>
        </a:p>
      </dgm:t>
    </dgm:pt>
    <dgm:pt modelId="{203917C8-0F04-4833-AE3F-B662EE0508A5}" type="sibTrans" cxnId="{974D8B53-C90D-4C68-A59A-57B7DDCCA55B}">
      <dgm:prSet/>
      <dgm:spPr/>
      <dgm:t>
        <a:bodyPr/>
        <a:lstStyle/>
        <a:p>
          <a:endParaRPr lang="en-US"/>
        </a:p>
      </dgm:t>
    </dgm:pt>
    <dgm:pt modelId="{73DCAAE4-7181-4877-8F23-F6C696279C0C}">
      <dgm:prSet/>
      <dgm:spPr/>
      <dgm:t>
        <a:bodyPr/>
        <a:lstStyle/>
        <a:p>
          <a:r>
            <a:rPr lang="en-US"/>
            <a:t>Coding Help Desk Tickets</a:t>
          </a:r>
        </a:p>
      </dgm:t>
    </dgm:pt>
    <dgm:pt modelId="{EA16257B-0F25-4869-A4DA-597B3EEC6396}" type="parTrans" cxnId="{324FE95B-D8F8-435E-A752-22A33EE4E452}">
      <dgm:prSet/>
      <dgm:spPr/>
      <dgm:t>
        <a:bodyPr/>
        <a:lstStyle/>
        <a:p>
          <a:endParaRPr lang="en-US"/>
        </a:p>
      </dgm:t>
    </dgm:pt>
    <dgm:pt modelId="{FFBC3239-D108-4A0E-908C-32B252AEAA9C}" type="sibTrans" cxnId="{324FE95B-D8F8-435E-A752-22A33EE4E452}">
      <dgm:prSet/>
      <dgm:spPr/>
      <dgm:t>
        <a:bodyPr/>
        <a:lstStyle/>
        <a:p>
          <a:endParaRPr lang="en-US"/>
        </a:p>
      </dgm:t>
    </dgm:pt>
    <dgm:pt modelId="{23C5E96F-327A-45E2-91E5-6EBEFF289948}">
      <dgm:prSet/>
      <dgm:spPr/>
      <dgm:t>
        <a:bodyPr/>
        <a:lstStyle/>
        <a:p>
          <a:r>
            <a:rPr lang="en-US"/>
            <a:t>A/B Testing</a:t>
          </a:r>
        </a:p>
      </dgm:t>
    </dgm:pt>
    <dgm:pt modelId="{4AAE79F3-5948-4FEF-967E-7EEBF1BCFF85}" type="parTrans" cxnId="{BC447496-63EC-433D-868B-402EE8F87502}">
      <dgm:prSet/>
      <dgm:spPr/>
      <dgm:t>
        <a:bodyPr/>
        <a:lstStyle/>
        <a:p>
          <a:endParaRPr lang="en-US"/>
        </a:p>
      </dgm:t>
    </dgm:pt>
    <dgm:pt modelId="{09944767-E0D1-4A4E-BC94-EAE14FB3ED84}" type="sibTrans" cxnId="{BC447496-63EC-433D-868B-402EE8F87502}">
      <dgm:prSet/>
      <dgm:spPr/>
      <dgm:t>
        <a:bodyPr/>
        <a:lstStyle/>
        <a:p>
          <a:endParaRPr lang="en-US"/>
        </a:p>
      </dgm:t>
    </dgm:pt>
    <dgm:pt modelId="{BE3DB2FF-EC56-44CF-A94D-7BEBEC431183}">
      <dgm:prSet/>
      <dgm:spPr/>
      <dgm:t>
        <a:bodyPr/>
        <a:lstStyle/>
        <a:p>
          <a:r>
            <a:rPr lang="en-US"/>
            <a:t>UX Expert Review</a:t>
          </a:r>
        </a:p>
      </dgm:t>
    </dgm:pt>
    <dgm:pt modelId="{954C6B18-5FEF-4105-85B7-7BB9D061C932}" type="parTrans" cxnId="{62422A60-4BE3-4BB8-90E4-9CF038010858}">
      <dgm:prSet/>
      <dgm:spPr/>
      <dgm:t>
        <a:bodyPr/>
        <a:lstStyle/>
        <a:p>
          <a:endParaRPr lang="en-US"/>
        </a:p>
      </dgm:t>
    </dgm:pt>
    <dgm:pt modelId="{DFACF8AE-DD8B-4E83-AD9A-B3EE71573391}" type="sibTrans" cxnId="{62422A60-4BE3-4BB8-90E4-9CF038010858}">
      <dgm:prSet/>
      <dgm:spPr/>
      <dgm:t>
        <a:bodyPr/>
        <a:lstStyle/>
        <a:p>
          <a:endParaRPr lang="en-US"/>
        </a:p>
      </dgm:t>
    </dgm:pt>
    <dgm:pt modelId="{486503A9-1F98-44BB-96EF-8F9870AB7EDC}">
      <dgm:prSet/>
      <dgm:spPr/>
      <dgm:t>
        <a:bodyPr/>
        <a:lstStyle/>
        <a:p>
          <a:r>
            <a:rPr lang="en-US"/>
            <a:t>Audience Analysis</a:t>
          </a:r>
        </a:p>
      </dgm:t>
    </dgm:pt>
    <dgm:pt modelId="{A0A7D35D-1A3A-40D9-BC29-B0C11C5A7384}" type="parTrans" cxnId="{C72ECF67-B0B4-4D6B-B556-2AD673AF81E2}">
      <dgm:prSet/>
      <dgm:spPr/>
      <dgm:t>
        <a:bodyPr/>
        <a:lstStyle/>
        <a:p>
          <a:endParaRPr lang="en-US"/>
        </a:p>
      </dgm:t>
    </dgm:pt>
    <dgm:pt modelId="{1B01FB14-C08B-4C57-BCD8-7A6ACE5552A0}" type="sibTrans" cxnId="{C72ECF67-B0B4-4D6B-B556-2AD673AF81E2}">
      <dgm:prSet/>
      <dgm:spPr/>
      <dgm:t>
        <a:bodyPr/>
        <a:lstStyle/>
        <a:p>
          <a:endParaRPr lang="en-US"/>
        </a:p>
      </dgm:t>
    </dgm:pt>
    <dgm:pt modelId="{08456A09-142D-4C4A-9485-6AE189AB9647}">
      <dgm:prSet/>
      <dgm:spPr/>
      <dgm:t>
        <a:bodyPr/>
        <a:lstStyle/>
        <a:p>
          <a:r>
            <a:rPr lang="en-US"/>
            <a:t>Comparative Analysis</a:t>
          </a:r>
        </a:p>
      </dgm:t>
    </dgm:pt>
    <dgm:pt modelId="{D6F21F56-F89C-4747-9E05-E372F4F5B2F5}" type="parTrans" cxnId="{D394BFED-C158-4F43-9600-C1BCE52A713B}">
      <dgm:prSet/>
      <dgm:spPr/>
      <dgm:t>
        <a:bodyPr/>
        <a:lstStyle/>
        <a:p>
          <a:endParaRPr lang="en-US"/>
        </a:p>
      </dgm:t>
    </dgm:pt>
    <dgm:pt modelId="{695E09C1-1FFA-4DFE-8765-3C18CD08DD65}" type="sibTrans" cxnId="{D394BFED-C158-4F43-9600-C1BCE52A713B}">
      <dgm:prSet/>
      <dgm:spPr/>
      <dgm:t>
        <a:bodyPr/>
        <a:lstStyle/>
        <a:p>
          <a:endParaRPr lang="en-US"/>
        </a:p>
      </dgm:t>
    </dgm:pt>
    <dgm:pt modelId="{B0FF4089-3F1A-4C0B-A92A-3676318FEAB4}">
      <dgm:prSet/>
      <dgm:spPr/>
      <dgm:t>
        <a:bodyPr/>
        <a:lstStyle/>
        <a:p>
          <a:r>
            <a:rPr lang="en-US" dirty="0"/>
            <a:t>Web Analytics Tool</a:t>
          </a:r>
        </a:p>
      </dgm:t>
    </dgm:pt>
    <dgm:pt modelId="{E010C7CC-E1D5-42E6-8172-3C7859809A49}" type="parTrans" cxnId="{ED824561-3B68-4A45-AD58-0662F07054C5}">
      <dgm:prSet/>
      <dgm:spPr/>
      <dgm:t>
        <a:bodyPr/>
        <a:lstStyle/>
        <a:p>
          <a:endParaRPr lang="en-US"/>
        </a:p>
      </dgm:t>
    </dgm:pt>
    <dgm:pt modelId="{8D52E8EE-78FE-4B2D-A81A-03FAB7774216}" type="sibTrans" cxnId="{ED824561-3B68-4A45-AD58-0662F07054C5}">
      <dgm:prSet/>
      <dgm:spPr/>
      <dgm:t>
        <a:bodyPr/>
        <a:lstStyle/>
        <a:p>
          <a:endParaRPr lang="en-US"/>
        </a:p>
      </dgm:t>
    </dgm:pt>
    <dgm:pt modelId="{A6FF7CE3-C188-4AE2-9108-86241006AD0A}" type="pres">
      <dgm:prSet presAssocID="{D1E20339-F8D5-44E6-80D2-A341D83A2B93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177E4307-0AF5-4EB7-B905-5C5D86E65A4A}" type="pres">
      <dgm:prSet presAssocID="{74625BC6-77BD-43C4-8BE7-73DB818D79EA}" presName="centerShape" presStyleLbl="node0" presStyleIdx="0" presStyleCnt="1"/>
      <dgm:spPr/>
    </dgm:pt>
    <dgm:pt modelId="{66489CB1-20D8-473E-B997-56B5D2E8C257}" type="pres">
      <dgm:prSet presAssocID="{A0A7D35D-1A3A-40D9-BC29-B0C11C5A7384}" presName="parTrans" presStyleLbl="bgSibTrans2D1" presStyleIdx="0" presStyleCnt="9"/>
      <dgm:spPr/>
    </dgm:pt>
    <dgm:pt modelId="{90D557E1-E0A2-43D7-BFED-DE649EAB51CE}" type="pres">
      <dgm:prSet presAssocID="{486503A9-1F98-44BB-96EF-8F9870AB7EDC}" presName="node" presStyleLbl="node1" presStyleIdx="0" presStyleCnt="9" custRadScaleRad="99340" custRadScaleInc="-801">
        <dgm:presLayoutVars>
          <dgm:bulletEnabled val="1"/>
        </dgm:presLayoutVars>
      </dgm:prSet>
      <dgm:spPr/>
    </dgm:pt>
    <dgm:pt modelId="{85CF174E-7BDC-46AF-A94A-40E956702655}" type="pres">
      <dgm:prSet presAssocID="{D6F21F56-F89C-4747-9E05-E372F4F5B2F5}" presName="parTrans" presStyleLbl="bgSibTrans2D1" presStyleIdx="1" presStyleCnt="9"/>
      <dgm:spPr/>
    </dgm:pt>
    <dgm:pt modelId="{48AD9781-FE22-4987-B39E-A2BCE8E76700}" type="pres">
      <dgm:prSet presAssocID="{08456A09-142D-4C4A-9485-6AE189AB9647}" presName="node" presStyleLbl="node1" presStyleIdx="1" presStyleCnt="9">
        <dgm:presLayoutVars>
          <dgm:bulletEnabled val="1"/>
        </dgm:presLayoutVars>
      </dgm:prSet>
      <dgm:spPr/>
    </dgm:pt>
    <dgm:pt modelId="{03646922-7DD7-4821-BB02-200F7206F88A}" type="pres">
      <dgm:prSet presAssocID="{954C6B18-5FEF-4105-85B7-7BB9D061C932}" presName="parTrans" presStyleLbl="bgSibTrans2D1" presStyleIdx="2" presStyleCnt="9"/>
      <dgm:spPr/>
    </dgm:pt>
    <dgm:pt modelId="{23143F32-8B9A-45FD-B63F-C59DBBCEF700}" type="pres">
      <dgm:prSet presAssocID="{BE3DB2FF-EC56-44CF-A94D-7BEBEC431183}" presName="node" presStyleLbl="node1" presStyleIdx="2" presStyleCnt="9">
        <dgm:presLayoutVars>
          <dgm:bulletEnabled val="1"/>
        </dgm:presLayoutVars>
      </dgm:prSet>
      <dgm:spPr/>
    </dgm:pt>
    <dgm:pt modelId="{E9EE70B8-0255-4B0C-8E93-FA6E647D838B}" type="pres">
      <dgm:prSet presAssocID="{291893F9-9916-49FD-A857-E8774E8CD8D3}" presName="parTrans" presStyleLbl="bgSibTrans2D1" presStyleIdx="3" presStyleCnt="9"/>
      <dgm:spPr/>
    </dgm:pt>
    <dgm:pt modelId="{CE4B836B-1003-417E-B377-F47BA49151B3}" type="pres">
      <dgm:prSet presAssocID="{3B1DD2DF-3E2E-4256-BBE5-F06ACE7120CE}" presName="node" presStyleLbl="node1" presStyleIdx="3" presStyleCnt="9">
        <dgm:presLayoutVars>
          <dgm:bulletEnabled val="1"/>
        </dgm:presLayoutVars>
      </dgm:prSet>
      <dgm:spPr/>
    </dgm:pt>
    <dgm:pt modelId="{F552B1C2-6B5E-4DB2-BC0E-18CC48A6A645}" type="pres">
      <dgm:prSet presAssocID="{5B310428-68CF-4FD3-8E54-275CA12B1938}" presName="parTrans" presStyleLbl="bgSibTrans2D1" presStyleIdx="4" presStyleCnt="9"/>
      <dgm:spPr/>
    </dgm:pt>
    <dgm:pt modelId="{953A37F9-3C3F-41CF-8B93-691F471D26FF}" type="pres">
      <dgm:prSet presAssocID="{E689D3A4-466F-4B74-BB5C-82A1FFED9C3D}" presName="node" presStyleLbl="node1" presStyleIdx="4" presStyleCnt="9">
        <dgm:presLayoutVars>
          <dgm:bulletEnabled val="1"/>
        </dgm:presLayoutVars>
      </dgm:prSet>
      <dgm:spPr/>
    </dgm:pt>
    <dgm:pt modelId="{75F0C8E0-5D9E-448B-A3DE-D0D7C352F307}" type="pres">
      <dgm:prSet presAssocID="{47D91402-C16E-4E7C-9060-DF5AB616D9DA}" presName="parTrans" presStyleLbl="bgSibTrans2D1" presStyleIdx="5" presStyleCnt="9"/>
      <dgm:spPr/>
    </dgm:pt>
    <dgm:pt modelId="{0DF75D0D-7872-4FE5-9A13-A6732ADFD28F}" type="pres">
      <dgm:prSet presAssocID="{694FA0EB-028F-46B5-BCB6-AD893E52F750}" presName="node" presStyleLbl="node1" presStyleIdx="5" presStyleCnt="9">
        <dgm:presLayoutVars>
          <dgm:bulletEnabled val="1"/>
        </dgm:presLayoutVars>
      </dgm:prSet>
      <dgm:spPr/>
    </dgm:pt>
    <dgm:pt modelId="{90ADFBDF-26B4-4BD6-B589-972D2BB78CF4}" type="pres">
      <dgm:prSet presAssocID="{EA16257B-0F25-4869-A4DA-597B3EEC6396}" presName="parTrans" presStyleLbl="bgSibTrans2D1" presStyleIdx="6" presStyleCnt="9"/>
      <dgm:spPr/>
    </dgm:pt>
    <dgm:pt modelId="{3976276C-8668-4FED-8E71-C9BB59189761}" type="pres">
      <dgm:prSet presAssocID="{73DCAAE4-7181-4877-8F23-F6C696279C0C}" presName="node" presStyleLbl="node1" presStyleIdx="6" presStyleCnt="9">
        <dgm:presLayoutVars>
          <dgm:bulletEnabled val="1"/>
        </dgm:presLayoutVars>
      </dgm:prSet>
      <dgm:spPr/>
    </dgm:pt>
    <dgm:pt modelId="{A8441D31-06C1-4AE3-BB94-8B2C63207FB8}" type="pres">
      <dgm:prSet presAssocID="{4AAE79F3-5948-4FEF-967E-7EEBF1BCFF85}" presName="parTrans" presStyleLbl="bgSibTrans2D1" presStyleIdx="7" presStyleCnt="9"/>
      <dgm:spPr/>
    </dgm:pt>
    <dgm:pt modelId="{A9873706-65C9-4F5A-B78D-C407266C145D}" type="pres">
      <dgm:prSet presAssocID="{23C5E96F-327A-45E2-91E5-6EBEFF289948}" presName="node" presStyleLbl="node1" presStyleIdx="7" presStyleCnt="9">
        <dgm:presLayoutVars>
          <dgm:bulletEnabled val="1"/>
        </dgm:presLayoutVars>
      </dgm:prSet>
      <dgm:spPr/>
    </dgm:pt>
    <dgm:pt modelId="{95F47E96-CF4C-4E53-B071-FBCCE11E391B}" type="pres">
      <dgm:prSet presAssocID="{E010C7CC-E1D5-42E6-8172-3C7859809A49}" presName="parTrans" presStyleLbl="bgSibTrans2D1" presStyleIdx="8" presStyleCnt="9"/>
      <dgm:spPr/>
    </dgm:pt>
    <dgm:pt modelId="{57B43DB2-F357-40AB-9C4A-E8D634FB2514}" type="pres">
      <dgm:prSet presAssocID="{B0FF4089-3F1A-4C0B-A92A-3676318FEAB4}" presName="node" presStyleLbl="node1" presStyleIdx="8" presStyleCnt="9">
        <dgm:presLayoutVars>
          <dgm:bulletEnabled val="1"/>
        </dgm:presLayoutVars>
      </dgm:prSet>
      <dgm:spPr/>
    </dgm:pt>
  </dgm:ptLst>
  <dgm:cxnLst>
    <dgm:cxn modelId="{62D84301-1CF4-4EA6-A902-C7A2A4221E37}" type="presOf" srcId="{D1E20339-F8D5-44E6-80D2-A341D83A2B93}" destId="{A6FF7CE3-C188-4AE2-9108-86241006AD0A}" srcOrd="0" destOrd="0" presId="urn:microsoft.com/office/officeart/2005/8/layout/radial4"/>
    <dgm:cxn modelId="{D2CFF60A-81B9-4EFB-826A-8336DA28AD17}" type="presOf" srcId="{954C6B18-5FEF-4105-85B7-7BB9D061C932}" destId="{03646922-7DD7-4821-BB02-200F7206F88A}" srcOrd="0" destOrd="0" presId="urn:microsoft.com/office/officeart/2005/8/layout/radial4"/>
    <dgm:cxn modelId="{EC2ED511-5300-40C7-8D12-FB0CEB86454A}" type="presOf" srcId="{23C5E96F-327A-45E2-91E5-6EBEFF289948}" destId="{A9873706-65C9-4F5A-B78D-C407266C145D}" srcOrd="0" destOrd="0" presId="urn:microsoft.com/office/officeart/2005/8/layout/radial4"/>
    <dgm:cxn modelId="{0FC70816-5F05-4E85-9B34-B697EEF6FFE6}" type="presOf" srcId="{291893F9-9916-49FD-A857-E8774E8CD8D3}" destId="{E9EE70B8-0255-4B0C-8E93-FA6E647D838B}" srcOrd="0" destOrd="0" presId="urn:microsoft.com/office/officeart/2005/8/layout/radial4"/>
    <dgm:cxn modelId="{3DFB1D22-FDF2-453F-9F67-36EB2F9BEFDC}" type="presOf" srcId="{74625BC6-77BD-43C4-8BE7-73DB818D79EA}" destId="{177E4307-0AF5-4EB7-B905-5C5D86E65A4A}" srcOrd="0" destOrd="0" presId="urn:microsoft.com/office/officeart/2005/8/layout/radial4"/>
    <dgm:cxn modelId="{7F8DA924-9018-4C2D-B57A-9C9BD07AAD81}" type="presOf" srcId="{486503A9-1F98-44BB-96EF-8F9870AB7EDC}" destId="{90D557E1-E0A2-43D7-BFED-DE649EAB51CE}" srcOrd="0" destOrd="0" presId="urn:microsoft.com/office/officeart/2005/8/layout/radial4"/>
    <dgm:cxn modelId="{FD770129-AC56-43E4-89E1-4CD2BB2B4B96}" type="presOf" srcId="{694FA0EB-028F-46B5-BCB6-AD893E52F750}" destId="{0DF75D0D-7872-4FE5-9A13-A6732ADFD28F}" srcOrd="0" destOrd="0" presId="urn:microsoft.com/office/officeart/2005/8/layout/radial4"/>
    <dgm:cxn modelId="{5DCE7F3D-F7C8-4809-BD2D-2964D0BA57AB}" type="presOf" srcId="{E689D3A4-466F-4B74-BB5C-82A1FFED9C3D}" destId="{953A37F9-3C3F-41CF-8B93-691F471D26FF}" srcOrd="0" destOrd="0" presId="urn:microsoft.com/office/officeart/2005/8/layout/radial4"/>
    <dgm:cxn modelId="{D02E9F4E-CD22-4A24-96CE-615D7BA5D319}" type="presOf" srcId="{B0FF4089-3F1A-4C0B-A92A-3676318FEAB4}" destId="{57B43DB2-F357-40AB-9C4A-E8D634FB2514}" srcOrd="0" destOrd="0" presId="urn:microsoft.com/office/officeart/2005/8/layout/radial4"/>
    <dgm:cxn modelId="{974D8B53-C90D-4C68-A59A-57B7DDCCA55B}" srcId="{74625BC6-77BD-43C4-8BE7-73DB818D79EA}" destId="{694FA0EB-028F-46B5-BCB6-AD893E52F750}" srcOrd="5" destOrd="0" parTransId="{47D91402-C16E-4E7C-9060-DF5AB616D9DA}" sibTransId="{203917C8-0F04-4833-AE3F-B662EE0508A5}"/>
    <dgm:cxn modelId="{85B58F59-7AEF-4127-88E9-2AF2F5B59D79}" type="presOf" srcId="{BE3DB2FF-EC56-44CF-A94D-7BEBEC431183}" destId="{23143F32-8B9A-45FD-B63F-C59DBBCEF700}" srcOrd="0" destOrd="0" presId="urn:microsoft.com/office/officeart/2005/8/layout/radial4"/>
    <dgm:cxn modelId="{324FE95B-D8F8-435E-A752-22A33EE4E452}" srcId="{74625BC6-77BD-43C4-8BE7-73DB818D79EA}" destId="{73DCAAE4-7181-4877-8F23-F6C696279C0C}" srcOrd="6" destOrd="0" parTransId="{EA16257B-0F25-4869-A4DA-597B3EEC6396}" sibTransId="{FFBC3239-D108-4A0E-908C-32B252AEAA9C}"/>
    <dgm:cxn modelId="{011CF35D-DFFC-4705-ACAF-C321E4723EAF}" type="presOf" srcId="{5B310428-68CF-4FD3-8E54-275CA12B1938}" destId="{F552B1C2-6B5E-4DB2-BC0E-18CC48A6A645}" srcOrd="0" destOrd="0" presId="urn:microsoft.com/office/officeart/2005/8/layout/radial4"/>
    <dgm:cxn modelId="{62422A60-4BE3-4BB8-90E4-9CF038010858}" srcId="{74625BC6-77BD-43C4-8BE7-73DB818D79EA}" destId="{BE3DB2FF-EC56-44CF-A94D-7BEBEC431183}" srcOrd="2" destOrd="0" parTransId="{954C6B18-5FEF-4105-85B7-7BB9D061C932}" sibTransId="{DFACF8AE-DD8B-4E83-AD9A-B3EE71573391}"/>
    <dgm:cxn modelId="{ED824561-3B68-4A45-AD58-0662F07054C5}" srcId="{74625BC6-77BD-43C4-8BE7-73DB818D79EA}" destId="{B0FF4089-3F1A-4C0B-A92A-3676318FEAB4}" srcOrd="8" destOrd="0" parTransId="{E010C7CC-E1D5-42E6-8172-3C7859809A49}" sibTransId="{8D52E8EE-78FE-4B2D-A81A-03FAB7774216}"/>
    <dgm:cxn modelId="{C72ECF67-B0B4-4D6B-B556-2AD673AF81E2}" srcId="{74625BC6-77BD-43C4-8BE7-73DB818D79EA}" destId="{486503A9-1F98-44BB-96EF-8F9870AB7EDC}" srcOrd="0" destOrd="0" parTransId="{A0A7D35D-1A3A-40D9-BC29-B0C11C5A7384}" sibTransId="{1B01FB14-C08B-4C57-BCD8-7A6ACE5552A0}"/>
    <dgm:cxn modelId="{421C547A-BA0C-4693-B861-87CAAFFEEDE5}" type="presOf" srcId="{A0A7D35D-1A3A-40D9-BC29-B0C11C5A7384}" destId="{66489CB1-20D8-473E-B997-56B5D2E8C257}" srcOrd="0" destOrd="0" presId="urn:microsoft.com/office/officeart/2005/8/layout/radial4"/>
    <dgm:cxn modelId="{B526408F-E355-4C6C-86D8-15BAB75FC872}" type="presOf" srcId="{08456A09-142D-4C4A-9485-6AE189AB9647}" destId="{48AD9781-FE22-4987-B39E-A2BCE8E76700}" srcOrd="0" destOrd="0" presId="urn:microsoft.com/office/officeart/2005/8/layout/radial4"/>
    <dgm:cxn modelId="{C2A41192-7F41-4797-BAA4-3671DA543082}" srcId="{74625BC6-77BD-43C4-8BE7-73DB818D79EA}" destId="{3B1DD2DF-3E2E-4256-BBE5-F06ACE7120CE}" srcOrd="3" destOrd="0" parTransId="{291893F9-9916-49FD-A857-E8774E8CD8D3}" sibTransId="{219C8FE9-A76E-4317-AD9D-FE95D6EE4727}"/>
    <dgm:cxn modelId="{BC447496-63EC-433D-868B-402EE8F87502}" srcId="{74625BC6-77BD-43C4-8BE7-73DB818D79EA}" destId="{23C5E96F-327A-45E2-91E5-6EBEFF289948}" srcOrd="7" destOrd="0" parTransId="{4AAE79F3-5948-4FEF-967E-7EEBF1BCFF85}" sibTransId="{09944767-E0D1-4A4E-BC94-EAE14FB3ED84}"/>
    <dgm:cxn modelId="{B4D8379C-D0F6-408A-AEE2-E00CF8B11052}" srcId="{74625BC6-77BD-43C4-8BE7-73DB818D79EA}" destId="{E689D3A4-466F-4B74-BB5C-82A1FFED9C3D}" srcOrd="4" destOrd="0" parTransId="{5B310428-68CF-4FD3-8E54-275CA12B1938}" sibTransId="{EE278DC1-B8BC-48A5-A9DC-47EB38F49C4A}"/>
    <dgm:cxn modelId="{5523F5B2-487C-49CA-85BE-2BAD4ACCF408}" type="presOf" srcId="{73DCAAE4-7181-4877-8F23-F6C696279C0C}" destId="{3976276C-8668-4FED-8E71-C9BB59189761}" srcOrd="0" destOrd="0" presId="urn:microsoft.com/office/officeart/2005/8/layout/radial4"/>
    <dgm:cxn modelId="{932F1EB3-EB86-40A4-BACD-7AD3EDBCB2AC}" srcId="{D1E20339-F8D5-44E6-80D2-A341D83A2B93}" destId="{74625BC6-77BD-43C4-8BE7-73DB818D79EA}" srcOrd="0" destOrd="0" parTransId="{CCFDAA12-023B-492A-887E-80BFBD29DB8D}" sibTransId="{8F7006A1-A076-40F3-BEA8-DAC1C1D61708}"/>
    <dgm:cxn modelId="{7742DFBE-AE4B-4C1B-B969-852D4B16A08A}" type="presOf" srcId="{D6F21F56-F89C-4747-9E05-E372F4F5B2F5}" destId="{85CF174E-7BDC-46AF-A94A-40E956702655}" srcOrd="0" destOrd="0" presId="urn:microsoft.com/office/officeart/2005/8/layout/radial4"/>
    <dgm:cxn modelId="{FE9F5AC9-9457-46C3-B6E5-853CF7311702}" type="presOf" srcId="{E010C7CC-E1D5-42E6-8172-3C7859809A49}" destId="{95F47E96-CF4C-4E53-B071-FBCCE11E391B}" srcOrd="0" destOrd="0" presId="urn:microsoft.com/office/officeart/2005/8/layout/radial4"/>
    <dgm:cxn modelId="{F598C3CB-9F8F-4655-9BEF-5C39FC9EA7DD}" type="presOf" srcId="{4AAE79F3-5948-4FEF-967E-7EEBF1BCFF85}" destId="{A8441D31-06C1-4AE3-BB94-8B2C63207FB8}" srcOrd="0" destOrd="0" presId="urn:microsoft.com/office/officeart/2005/8/layout/radial4"/>
    <dgm:cxn modelId="{CB3FA2D5-CA61-4057-8164-F567F3A10B7A}" type="presOf" srcId="{47D91402-C16E-4E7C-9060-DF5AB616D9DA}" destId="{75F0C8E0-5D9E-448B-A3DE-D0D7C352F307}" srcOrd="0" destOrd="0" presId="urn:microsoft.com/office/officeart/2005/8/layout/radial4"/>
    <dgm:cxn modelId="{FE804EE1-F880-47B9-B795-610A27DDC107}" type="presOf" srcId="{3B1DD2DF-3E2E-4256-BBE5-F06ACE7120CE}" destId="{CE4B836B-1003-417E-B377-F47BA49151B3}" srcOrd="0" destOrd="0" presId="urn:microsoft.com/office/officeart/2005/8/layout/radial4"/>
    <dgm:cxn modelId="{D394BFED-C158-4F43-9600-C1BCE52A713B}" srcId="{74625BC6-77BD-43C4-8BE7-73DB818D79EA}" destId="{08456A09-142D-4C4A-9485-6AE189AB9647}" srcOrd="1" destOrd="0" parTransId="{D6F21F56-F89C-4747-9E05-E372F4F5B2F5}" sibTransId="{695E09C1-1FFA-4DFE-8765-3C18CD08DD65}"/>
    <dgm:cxn modelId="{C2724CEE-1637-443A-BA72-5A86291F8B18}" type="presOf" srcId="{EA16257B-0F25-4869-A4DA-597B3EEC6396}" destId="{90ADFBDF-26B4-4BD6-B589-972D2BB78CF4}" srcOrd="0" destOrd="0" presId="urn:microsoft.com/office/officeart/2005/8/layout/radial4"/>
    <dgm:cxn modelId="{73F593D7-D48F-49F7-8A90-82681216765E}" type="presParOf" srcId="{A6FF7CE3-C188-4AE2-9108-86241006AD0A}" destId="{177E4307-0AF5-4EB7-B905-5C5D86E65A4A}" srcOrd="0" destOrd="0" presId="urn:microsoft.com/office/officeart/2005/8/layout/radial4"/>
    <dgm:cxn modelId="{3D586C19-3501-4E55-A161-C0CE25307CA7}" type="presParOf" srcId="{A6FF7CE3-C188-4AE2-9108-86241006AD0A}" destId="{66489CB1-20D8-473E-B997-56B5D2E8C257}" srcOrd="1" destOrd="0" presId="urn:microsoft.com/office/officeart/2005/8/layout/radial4"/>
    <dgm:cxn modelId="{54F8F37A-8D7C-419A-8BDC-2A90F92D509A}" type="presParOf" srcId="{A6FF7CE3-C188-4AE2-9108-86241006AD0A}" destId="{90D557E1-E0A2-43D7-BFED-DE649EAB51CE}" srcOrd="2" destOrd="0" presId="urn:microsoft.com/office/officeart/2005/8/layout/radial4"/>
    <dgm:cxn modelId="{8F5A164E-59D4-44C6-9D56-6F2D8B3694F8}" type="presParOf" srcId="{A6FF7CE3-C188-4AE2-9108-86241006AD0A}" destId="{85CF174E-7BDC-46AF-A94A-40E956702655}" srcOrd="3" destOrd="0" presId="urn:microsoft.com/office/officeart/2005/8/layout/radial4"/>
    <dgm:cxn modelId="{A61CBFC6-8E7A-476E-9774-AAE9FC206E62}" type="presParOf" srcId="{A6FF7CE3-C188-4AE2-9108-86241006AD0A}" destId="{48AD9781-FE22-4987-B39E-A2BCE8E76700}" srcOrd="4" destOrd="0" presId="urn:microsoft.com/office/officeart/2005/8/layout/radial4"/>
    <dgm:cxn modelId="{C3FB08DC-456F-41D0-B807-3F3328BE69FD}" type="presParOf" srcId="{A6FF7CE3-C188-4AE2-9108-86241006AD0A}" destId="{03646922-7DD7-4821-BB02-200F7206F88A}" srcOrd="5" destOrd="0" presId="urn:microsoft.com/office/officeart/2005/8/layout/radial4"/>
    <dgm:cxn modelId="{35530AD0-1AE8-4E93-8A35-68781176A23C}" type="presParOf" srcId="{A6FF7CE3-C188-4AE2-9108-86241006AD0A}" destId="{23143F32-8B9A-45FD-B63F-C59DBBCEF700}" srcOrd="6" destOrd="0" presId="urn:microsoft.com/office/officeart/2005/8/layout/radial4"/>
    <dgm:cxn modelId="{89370CE1-EE0C-45AA-A0C9-DD7EB6625C92}" type="presParOf" srcId="{A6FF7CE3-C188-4AE2-9108-86241006AD0A}" destId="{E9EE70B8-0255-4B0C-8E93-FA6E647D838B}" srcOrd="7" destOrd="0" presId="urn:microsoft.com/office/officeart/2005/8/layout/radial4"/>
    <dgm:cxn modelId="{2C5636FF-D5A5-4241-ACEF-62A5DE735BD5}" type="presParOf" srcId="{A6FF7CE3-C188-4AE2-9108-86241006AD0A}" destId="{CE4B836B-1003-417E-B377-F47BA49151B3}" srcOrd="8" destOrd="0" presId="urn:microsoft.com/office/officeart/2005/8/layout/radial4"/>
    <dgm:cxn modelId="{CFC4D1D5-CA06-4EF8-9F3C-9B1087F99F0E}" type="presParOf" srcId="{A6FF7CE3-C188-4AE2-9108-86241006AD0A}" destId="{F552B1C2-6B5E-4DB2-BC0E-18CC48A6A645}" srcOrd="9" destOrd="0" presId="urn:microsoft.com/office/officeart/2005/8/layout/radial4"/>
    <dgm:cxn modelId="{0A30D172-2056-400A-9C7C-BAEB8C2E16F2}" type="presParOf" srcId="{A6FF7CE3-C188-4AE2-9108-86241006AD0A}" destId="{953A37F9-3C3F-41CF-8B93-691F471D26FF}" srcOrd="10" destOrd="0" presId="urn:microsoft.com/office/officeart/2005/8/layout/radial4"/>
    <dgm:cxn modelId="{878F990B-E07F-4B68-92BF-16E402C6A144}" type="presParOf" srcId="{A6FF7CE3-C188-4AE2-9108-86241006AD0A}" destId="{75F0C8E0-5D9E-448B-A3DE-D0D7C352F307}" srcOrd="11" destOrd="0" presId="urn:microsoft.com/office/officeart/2005/8/layout/radial4"/>
    <dgm:cxn modelId="{3D0C9611-6AA2-4E1D-BA79-EAC04B8F9317}" type="presParOf" srcId="{A6FF7CE3-C188-4AE2-9108-86241006AD0A}" destId="{0DF75D0D-7872-4FE5-9A13-A6732ADFD28F}" srcOrd="12" destOrd="0" presId="urn:microsoft.com/office/officeart/2005/8/layout/radial4"/>
    <dgm:cxn modelId="{BF31C6C3-4AB3-429E-AE1A-312241901201}" type="presParOf" srcId="{A6FF7CE3-C188-4AE2-9108-86241006AD0A}" destId="{90ADFBDF-26B4-4BD6-B589-972D2BB78CF4}" srcOrd="13" destOrd="0" presId="urn:microsoft.com/office/officeart/2005/8/layout/radial4"/>
    <dgm:cxn modelId="{50D1A8BF-5970-4E65-A4EA-4D37D494F903}" type="presParOf" srcId="{A6FF7CE3-C188-4AE2-9108-86241006AD0A}" destId="{3976276C-8668-4FED-8E71-C9BB59189761}" srcOrd="14" destOrd="0" presId="urn:microsoft.com/office/officeart/2005/8/layout/radial4"/>
    <dgm:cxn modelId="{338A8AA8-5071-47D7-A601-1CCA6FE6CCD4}" type="presParOf" srcId="{A6FF7CE3-C188-4AE2-9108-86241006AD0A}" destId="{A8441D31-06C1-4AE3-BB94-8B2C63207FB8}" srcOrd="15" destOrd="0" presId="urn:microsoft.com/office/officeart/2005/8/layout/radial4"/>
    <dgm:cxn modelId="{6545CBDB-DA54-4C8C-B5A3-E22915EA2A08}" type="presParOf" srcId="{A6FF7CE3-C188-4AE2-9108-86241006AD0A}" destId="{A9873706-65C9-4F5A-B78D-C407266C145D}" srcOrd="16" destOrd="0" presId="urn:microsoft.com/office/officeart/2005/8/layout/radial4"/>
    <dgm:cxn modelId="{F4B0230B-436C-4C17-A8BC-EB7A00E1B871}" type="presParOf" srcId="{A6FF7CE3-C188-4AE2-9108-86241006AD0A}" destId="{95F47E96-CF4C-4E53-B071-FBCCE11E391B}" srcOrd="17" destOrd="0" presId="urn:microsoft.com/office/officeart/2005/8/layout/radial4"/>
    <dgm:cxn modelId="{AA929484-F045-4967-894F-3BFA2C2C4DB2}" type="presParOf" srcId="{A6FF7CE3-C188-4AE2-9108-86241006AD0A}" destId="{57B43DB2-F357-40AB-9C4A-E8D634FB2514}" srcOrd="1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7E4307-0AF5-4EB7-B905-5C5D86E65A4A}">
      <dsp:nvSpPr>
        <dsp:cNvPr id="0" name=""/>
        <dsp:cNvSpPr/>
      </dsp:nvSpPr>
      <dsp:spPr>
        <a:xfrm>
          <a:off x="4216675" y="3789288"/>
          <a:ext cx="1786593" cy="178659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Discovery </a:t>
          </a:r>
          <a:endParaRPr lang="en-US" sz="2400" kern="1200" dirty="0"/>
        </a:p>
      </dsp:txBody>
      <dsp:txXfrm>
        <a:off x="4478315" y="4050928"/>
        <a:ext cx="1263313" cy="1263313"/>
      </dsp:txXfrm>
    </dsp:sp>
    <dsp:sp modelId="{66489CB1-20D8-473E-B997-56B5D2E8C257}">
      <dsp:nvSpPr>
        <dsp:cNvPr id="0" name=""/>
        <dsp:cNvSpPr/>
      </dsp:nvSpPr>
      <dsp:spPr>
        <a:xfrm rot="10790388">
          <a:off x="958110" y="4435300"/>
          <a:ext cx="3079353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D557E1-E0A2-43D7-BFED-DE649EAB51CE}">
      <dsp:nvSpPr>
        <dsp:cNvPr id="0" name=""/>
        <dsp:cNvSpPr/>
      </dsp:nvSpPr>
      <dsp:spPr>
        <a:xfrm>
          <a:off x="332808" y="4193948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Audience Analysis</a:t>
          </a:r>
          <a:endParaRPr lang="en-US" sz="1500" kern="1200" dirty="0"/>
        </a:p>
      </dsp:txBody>
      <dsp:txXfrm>
        <a:off x="362111" y="4223251"/>
        <a:ext cx="1192009" cy="941886"/>
      </dsp:txXfrm>
    </dsp:sp>
    <dsp:sp modelId="{85CF174E-7BDC-46AF-A94A-40E956702655}">
      <dsp:nvSpPr>
        <dsp:cNvPr id="0" name=""/>
        <dsp:cNvSpPr/>
      </dsp:nvSpPr>
      <dsp:spPr>
        <a:xfrm rot="12150000">
          <a:off x="1130464" y="3422784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AD9781-FE22-4987-B39E-A2BCE8E76700}">
      <dsp:nvSpPr>
        <dsp:cNvPr id="0" name=""/>
        <dsp:cNvSpPr/>
      </dsp:nvSpPr>
      <dsp:spPr>
        <a:xfrm>
          <a:off x="623349" y="2582930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Comparative Analysis</a:t>
          </a:r>
          <a:endParaRPr lang="en-US" sz="1500" kern="1200" dirty="0"/>
        </a:p>
      </dsp:txBody>
      <dsp:txXfrm>
        <a:off x="652652" y="2612233"/>
        <a:ext cx="1192009" cy="941886"/>
      </dsp:txXfrm>
    </dsp:sp>
    <dsp:sp modelId="{03646922-7DD7-4821-BB02-200F7206F88A}">
      <dsp:nvSpPr>
        <dsp:cNvPr id="0" name=""/>
        <dsp:cNvSpPr/>
      </dsp:nvSpPr>
      <dsp:spPr>
        <a:xfrm rot="13500000">
          <a:off x="1699871" y="2570606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143F32-8B9A-45FD-B63F-C59DBBCEF700}">
      <dsp:nvSpPr>
        <dsp:cNvPr id="0" name=""/>
        <dsp:cNvSpPr/>
      </dsp:nvSpPr>
      <dsp:spPr>
        <a:xfrm>
          <a:off x="1529342" y="1227017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UX Expert Review</a:t>
          </a:r>
          <a:endParaRPr lang="en-US" sz="1500" kern="1200" dirty="0"/>
        </a:p>
      </dsp:txBody>
      <dsp:txXfrm>
        <a:off x="1558645" y="1256320"/>
        <a:ext cx="1192009" cy="941886"/>
      </dsp:txXfrm>
    </dsp:sp>
    <dsp:sp modelId="{E9EE70B8-0255-4B0C-8E93-FA6E647D838B}">
      <dsp:nvSpPr>
        <dsp:cNvPr id="0" name=""/>
        <dsp:cNvSpPr/>
      </dsp:nvSpPr>
      <dsp:spPr>
        <a:xfrm rot="14850000">
          <a:off x="2552049" y="2001199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4B836B-1003-417E-B377-F47BA49151B3}">
      <dsp:nvSpPr>
        <dsp:cNvPr id="0" name=""/>
        <dsp:cNvSpPr/>
      </dsp:nvSpPr>
      <dsp:spPr>
        <a:xfrm>
          <a:off x="2885255" y="321025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Industry Best Practices and Principles (USWDS)</a:t>
          </a:r>
          <a:endParaRPr lang="en-US" sz="1500" kern="1200" dirty="0"/>
        </a:p>
      </dsp:txBody>
      <dsp:txXfrm>
        <a:off x="2914558" y="350328"/>
        <a:ext cx="1192009" cy="941886"/>
      </dsp:txXfrm>
    </dsp:sp>
    <dsp:sp modelId="{F552B1C2-6B5E-4DB2-BC0E-18CC48A6A645}">
      <dsp:nvSpPr>
        <dsp:cNvPr id="0" name=""/>
        <dsp:cNvSpPr/>
      </dsp:nvSpPr>
      <dsp:spPr>
        <a:xfrm rot="16200000">
          <a:off x="3557261" y="1801250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3A37F9-3C3F-41CF-8B93-691F471D26FF}">
      <dsp:nvSpPr>
        <dsp:cNvPr id="0" name=""/>
        <dsp:cNvSpPr/>
      </dsp:nvSpPr>
      <dsp:spPr>
        <a:xfrm>
          <a:off x="4484664" y="2883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Listening Sessions (Stakeholders)</a:t>
          </a:r>
          <a:endParaRPr lang="en-US" sz="1500" kern="1200" dirty="0"/>
        </a:p>
      </dsp:txBody>
      <dsp:txXfrm>
        <a:off x="4513967" y="32186"/>
        <a:ext cx="1192009" cy="941886"/>
      </dsp:txXfrm>
    </dsp:sp>
    <dsp:sp modelId="{75F0C8E0-5D9E-448B-A3DE-D0D7C352F307}">
      <dsp:nvSpPr>
        <dsp:cNvPr id="0" name=""/>
        <dsp:cNvSpPr/>
      </dsp:nvSpPr>
      <dsp:spPr>
        <a:xfrm rot="17540796">
          <a:off x="4563269" y="2011607"/>
          <a:ext cx="3080064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F75D0D-7872-4FE5-9A13-A6732ADFD28F}">
      <dsp:nvSpPr>
        <dsp:cNvPr id="0" name=""/>
        <dsp:cNvSpPr/>
      </dsp:nvSpPr>
      <dsp:spPr>
        <a:xfrm>
          <a:off x="6063527" y="341574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Usability Testing</a:t>
          </a:r>
          <a:endParaRPr lang="en-US" sz="1500" kern="1200" dirty="0"/>
        </a:p>
      </dsp:txBody>
      <dsp:txXfrm>
        <a:off x="6092830" y="370877"/>
        <a:ext cx="1192009" cy="941886"/>
      </dsp:txXfrm>
    </dsp:sp>
    <dsp:sp modelId="{90ADFBDF-26B4-4BD6-B589-972D2BB78CF4}">
      <dsp:nvSpPr>
        <dsp:cNvPr id="0" name=""/>
        <dsp:cNvSpPr/>
      </dsp:nvSpPr>
      <dsp:spPr>
        <a:xfrm rot="18900000">
          <a:off x="5414651" y="2570606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76276C-8668-4FED-8E71-C9BB59189761}">
      <dsp:nvSpPr>
        <dsp:cNvPr id="0" name=""/>
        <dsp:cNvSpPr/>
      </dsp:nvSpPr>
      <dsp:spPr>
        <a:xfrm>
          <a:off x="7439986" y="1227017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Coding Help Desk Tickets</a:t>
          </a:r>
          <a:endParaRPr lang="en-US" sz="1500" kern="1200" dirty="0"/>
        </a:p>
      </dsp:txBody>
      <dsp:txXfrm>
        <a:off x="7469289" y="1256320"/>
        <a:ext cx="1192009" cy="941886"/>
      </dsp:txXfrm>
    </dsp:sp>
    <dsp:sp modelId="{A8441D31-06C1-4AE3-BB94-8B2C63207FB8}">
      <dsp:nvSpPr>
        <dsp:cNvPr id="0" name=""/>
        <dsp:cNvSpPr/>
      </dsp:nvSpPr>
      <dsp:spPr>
        <a:xfrm rot="20250000">
          <a:off x="5984058" y="3422784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73706-65C9-4F5A-B78D-C407266C145D}">
      <dsp:nvSpPr>
        <dsp:cNvPr id="0" name=""/>
        <dsp:cNvSpPr/>
      </dsp:nvSpPr>
      <dsp:spPr>
        <a:xfrm>
          <a:off x="8345978" y="2582930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A/B Testing</a:t>
          </a:r>
          <a:endParaRPr lang="en-US" sz="1500" kern="1200" dirty="0"/>
        </a:p>
      </dsp:txBody>
      <dsp:txXfrm>
        <a:off x="8375281" y="2612233"/>
        <a:ext cx="1192009" cy="941886"/>
      </dsp:txXfrm>
    </dsp:sp>
    <dsp:sp modelId="{95F47E96-CF4C-4E53-B071-FBCCE11E391B}">
      <dsp:nvSpPr>
        <dsp:cNvPr id="0" name=""/>
        <dsp:cNvSpPr/>
      </dsp:nvSpPr>
      <dsp:spPr>
        <a:xfrm>
          <a:off x="6184007" y="4427996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B43DB2-F357-40AB-9C4A-E8D634FB2514}">
      <dsp:nvSpPr>
        <dsp:cNvPr id="0" name=""/>
        <dsp:cNvSpPr/>
      </dsp:nvSpPr>
      <dsp:spPr>
        <a:xfrm>
          <a:off x="8664120" y="4182339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Web Analytics Tool</a:t>
          </a:r>
        </a:p>
      </dsp:txBody>
      <dsp:txXfrm>
        <a:off x="8693423" y="4211642"/>
        <a:ext cx="1192009" cy="9418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7E4307-0AF5-4EB7-B905-5C5D86E65A4A}">
      <dsp:nvSpPr>
        <dsp:cNvPr id="0" name=""/>
        <dsp:cNvSpPr/>
      </dsp:nvSpPr>
      <dsp:spPr>
        <a:xfrm>
          <a:off x="4216675" y="3789288"/>
          <a:ext cx="1786593" cy="178659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Discovery </a:t>
          </a:r>
        </a:p>
      </dsp:txBody>
      <dsp:txXfrm>
        <a:off x="4478315" y="4050928"/>
        <a:ext cx="1263313" cy="1263313"/>
      </dsp:txXfrm>
    </dsp:sp>
    <dsp:sp modelId="{66489CB1-20D8-473E-B997-56B5D2E8C257}">
      <dsp:nvSpPr>
        <dsp:cNvPr id="0" name=""/>
        <dsp:cNvSpPr/>
      </dsp:nvSpPr>
      <dsp:spPr>
        <a:xfrm rot="10790388">
          <a:off x="958110" y="4435300"/>
          <a:ext cx="3079353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D557E1-E0A2-43D7-BFED-DE649EAB51CE}">
      <dsp:nvSpPr>
        <dsp:cNvPr id="0" name=""/>
        <dsp:cNvSpPr/>
      </dsp:nvSpPr>
      <dsp:spPr>
        <a:xfrm>
          <a:off x="332808" y="4193948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Audience Analysis</a:t>
          </a:r>
        </a:p>
      </dsp:txBody>
      <dsp:txXfrm>
        <a:off x="362111" y="4223251"/>
        <a:ext cx="1192009" cy="941886"/>
      </dsp:txXfrm>
    </dsp:sp>
    <dsp:sp modelId="{85CF174E-7BDC-46AF-A94A-40E956702655}">
      <dsp:nvSpPr>
        <dsp:cNvPr id="0" name=""/>
        <dsp:cNvSpPr/>
      </dsp:nvSpPr>
      <dsp:spPr>
        <a:xfrm rot="12150000">
          <a:off x="1130464" y="3422784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AD9781-FE22-4987-B39E-A2BCE8E76700}">
      <dsp:nvSpPr>
        <dsp:cNvPr id="0" name=""/>
        <dsp:cNvSpPr/>
      </dsp:nvSpPr>
      <dsp:spPr>
        <a:xfrm>
          <a:off x="623349" y="2582930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Comparative Analysis</a:t>
          </a:r>
        </a:p>
      </dsp:txBody>
      <dsp:txXfrm>
        <a:off x="652652" y="2612233"/>
        <a:ext cx="1192009" cy="941886"/>
      </dsp:txXfrm>
    </dsp:sp>
    <dsp:sp modelId="{03646922-7DD7-4821-BB02-200F7206F88A}">
      <dsp:nvSpPr>
        <dsp:cNvPr id="0" name=""/>
        <dsp:cNvSpPr/>
      </dsp:nvSpPr>
      <dsp:spPr>
        <a:xfrm rot="13500000">
          <a:off x="1699871" y="2570606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143F32-8B9A-45FD-B63F-C59DBBCEF700}">
      <dsp:nvSpPr>
        <dsp:cNvPr id="0" name=""/>
        <dsp:cNvSpPr/>
      </dsp:nvSpPr>
      <dsp:spPr>
        <a:xfrm>
          <a:off x="1529342" y="1227017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UX Expert Review</a:t>
          </a:r>
        </a:p>
      </dsp:txBody>
      <dsp:txXfrm>
        <a:off x="1558645" y="1256320"/>
        <a:ext cx="1192009" cy="941886"/>
      </dsp:txXfrm>
    </dsp:sp>
    <dsp:sp modelId="{E9EE70B8-0255-4B0C-8E93-FA6E647D838B}">
      <dsp:nvSpPr>
        <dsp:cNvPr id="0" name=""/>
        <dsp:cNvSpPr/>
      </dsp:nvSpPr>
      <dsp:spPr>
        <a:xfrm rot="14850000">
          <a:off x="2552049" y="2001199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4B836B-1003-417E-B377-F47BA49151B3}">
      <dsp:nvSpPr>
        <dsp:cNvPr id="0" name=""/>
        <dsp:cNvSpPr/>
      </dsp:nvSpPr>
      <dsp:spPr>
        <a:xfrm>
          <a:off x="2885255" y="321025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Industry Best Practices and Principles (USWDS)</a:t>
          </a:r>
        </a:p>
      </dsp:txBody>
      <dsp:txXfrm>
        <a:off x="2914558" y="350328"/>
        <a:ext cx="1192009" cy="941886"/>
      </dsp:txXfrm>
    </dsp:sp>
    <dsp:sp modelId="{F552B1C2-6B5E-4DB2-BC0E-18CC48A6A645}">
      <dsp:nvSpPr>
        <dsp:cNvPr id="0" name=""/>
        <dsp:cNvSpPr/>
      </dsp:nvSpPr>
      <dsp:spPr>
        <a:xfrm rot="16200000">
          <a:off x="3557261" y="1801250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3A37F9-3C3F-41CF-8B93-691F471D26FF}">
      <dsp:nvSpPr>
        <dsp:cNvPr id="0" name=""/>
        <dsp:cNvSpPr/>
      </dsp:nvSpPr>
      <dsp:spPr>
        <a:xfrm>
          <a:off x="4484664" y="2883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Listening Sessions (Stakeholders)</a:t>
          </a:r>
        </a:p>
      </dsp:txBody>
      <dsp:txXfrm>
        <a:off x="4513967" y="32186"/>
        <a:ext cx="1192009" cy="941886"/>
      </dsp:txXfrm>
    </dsp:sp>
    <dsp:sp modelId="{75F0C8E0-5D9E-448B-A3DE-D0D7C352F307}">
      <dsp:nvSpPr>
        <dsp:cNvPr id="0" name=""/>
        <dsp:cNvSpPr/>
      </dsp:nvSpPr>
      <dsp:spPr>
        <a:xfrm rot="17550000">
          <a:off x="4562473" y="2001199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F75D0D-7872-4FE5-9A13-A6732ADFD28F}">
      <dsp:nvSpPr>
        <dsp:cNvPr id="0" name=""/>
        <dsp:cNvSpPr/>
      </dsp:nvSpPr>
      <dsp:spPr>
        <a:xfrm>
          <a:off x="6084072" y="321025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Usability Testing</a:t>
          </a:r>
        </a:p>
      </dsp:txBody>
      <dsp:txXfrm>
        <a:off x="6113375" y="350328"/>
        <a:ext cx="1192009" cy="941886"/>
      </dsp:txXfrm>
    </dsp:sp>
    <dsp:sp modelId="{90ADFBDF-26B4-4BD6-B589-972D2BB78CF4}">
      <dsp:nvSpPr>
        <dsp:cNvPr id="0" name=""/>
        <dsp:cNvSpPr/>
      </dsp:nvSpPr>
      <dsp:spPr>
        <a:xfrm rot="18900000">
          <a:off x="5414651" y="2570606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76276C-8668-4FED-8E71-C9BB59189761}">
      <dsp:nvSpPr>
        <dsp:cNvPr id="0" name=""/>
        <dsp:cNvSpPr/>
      </dsp:nvSpPr>
      <dsp:spPr>
        <a:xfrm>
          <a:off x="7439986" y="1227017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Coding Help Desk Tickets</a:t>
          </a:r>
        </a:p>
      </dsp:txBody>
      <dsp:txXfrm>
        <a:off x="7469289" y="1256320"/>
        <a:ext cx="1192009" cy="941886"/>
      </dsp:txXfrm>
    </dsp:sp>
    <dsp:sp modelId="{A8441D31-06C1-4AE3-BB94-8B2C63207FB8}">
      <dsp:nvSpPr>
        <dsp:cNvPr id="0" name=""/>
        <dsp:cNvSpPr/>
      </dsp:nvSpPr>
      <dsp:spPr>
        <a:xfrm rot="20250000">
          <a:off x="5984058" y="3422784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73706-65C9-4F5A-B78D-C407266C145D}">
      <dsp:nvSpPr>
        <dsp:cNvPr id="0" name=""/>
        <dsp:cNvSpPr/>
      </dsp:nvSpPr>
      <dsp:spPr>
        <a:xfrm>
          <a:off x="8345978" y="2582930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A/B Testing</a:t>
          </a:r>
        </a:p>
      </dsp:txBody>
      <dsp:txXfrm>
        <a:off x="8375281" y="2612233"/>
        <a:ext cx="1192009" cy="941886"/>
      </dsp:txXfrm>
    </dsp:sp>
    <dsp:sp modelId="{95F47E96-CF4C-4E53-B071-FBCCE11E391B}">
      <dsp:nvSpPr>
        <dsp:cNvPr id="0" name=""/>
        <dsp:cNvSpPr/>
      </dsp:nvSpPr>
      <dsp:spPr>
        <a:xfrm>
          <a:off x="6184007" y="4427996"/>
          <a:ext cx="3105420" cy="50917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B43DB2-F357-40AB-9C4A-E8D634FB2514}">
      <dsp:nvSpPr>
        <dsp:cNvPr id="0" name=""/>
        <dsp:cNvSpPr/>
      </dsp:nvSpPr>
      <dsp:spPr>
        <a:xfrm>
          <a:off x="8664120" y="4182339"/>
          <a:ext cx="1250615" cy="10004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Web Analytics Tool</a:t>
          </a:r>
        </a:p>
      </dsp:txBody>
      <dsp:txXfrm>
        <a:off x="8693423" y="4211642"/>
        <a:ext cx="1192009" cy="9418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264" cy="465297"/>
          </a:xfrm>
          <a:prstGeom prst="rect">
            <a:avLst/>
          </a:prstGeom>
        </p:spPr>
        <p:txBody>
          <a:bodyPr vert="horz" lIns="91467" tIns="45734" rIns="91467" bIns="4573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548" y="0"/>
            <a:ext cx="3038264" cy="465297"/>
          </a:xfrm>
          <a:prstGeom prst="rect">
            <a:avLst/>
          </a:prstGeom>
        </p:spPr>
        <p:txBody>
          <a:bodyPr vert="horz" lIns="91467" tIns="45734" rIns="91467" bIns="45734" rtlCol="0"/>
          <a:lstStyle>
            <a:lvl1pPr algn="r">
              <a:defRPr sz="1200"/>
            </a:lvl1pPr>
          </a:lstStyle>
          <a:p>
            <a:fld id="{C2E9688A-74F0-4651-9EED-8D337350B78A}" type="datetimeFigureOut">
              <a:rPr lang="en-US" smtClean="0"/>
              <a:t>6/2/22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31105"/>
            <a:ext cx="3038264" cy="465296"/>
          </a:xfrm>
          <a:prstGeom prst="rect">
            <a:avLst/>
          </a:prstGeom>
        </p:spPr>
        <p:txBody>
          <a:bodyPr vert="horz" lIns="91467" tIns="45734" rIns="91467" bIns="4573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548" y="8831105"/>
            <a:ext cx="3038264" cy="465296"/>
          </a:xfrm>
          <a:prstGeom prst="rect">
            <a:avLst/>
          </a:prstGeom>
        </p:spPr>
        <p:txBody>
          <a:bodyPr vert="horz" lIns="91467" tIns="45734" rIns="91467" bIns="45734" rtlCol="0" anchor="b"/>
          <a:lstStyle>
            <a:lvl1pPr algn="r">
              <a:defRPr sz="1200"/>
            </a:lvl1pPr>
          </a:lstStyle>
          <a:p>
            <a:fld id="{4E4DF1D5-A1C8-4728-97E5-11CA2D4C2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3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264" cy="465297"/>
          </a:xfrm>
          <a:prstGeom prst="rect">
            <a:avLst/>
          </a:prstGeom>
        </p:spPr>
        <p:txBody>
          <a:bodyPr vert="horz" lIns="91467" tIns="45734" rIns="91467" bIns="4573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548" y="0"/>
            <a:ext cx="3038264" cy="465297"/>
          </a:xfrm>
          <a:prstGeom prst="rect">
            <a:avLst/>
          </a:prstGeom>
        </p:spPr>
        <p:txBody>
          <a:bodyPr vert="horz" lIns="91467" tIns="45734" rIns="91467" bIns="45734" rtlCol="0"/>
          <a:lstStyle>
            <a:lvl1pPr algn="r">
              <a:defRPr sz="1200"/>
            </a:lvl1pPr>
          </a:lstStyle>
          <a:p>
            <a:fld id="{96CE177C-57E2-4311-A944-6D50D96DB171}" type="datetimeFigureOut">
              <a:rPr lang="en-US" smtClean="0"/>
              <a:t>6/2/22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67" tIns="45734" rIns="91467" bIns="4573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405" y="4473516"/>
            <a:ext cx="5609591" cy="3660437"/>
          </a:xfrm>
          <a:prstGeom prst="rect">
            <a:avLst/>
          </a:prstGeom>
        </p:spPr>
        <p:txBody>
          <a:bodyPr vert="horz" lIns="91467" tIns="45734" rIns="91467" bIns="4573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1105"/>
            <a:ext cx="3038264" cy="465296"/>
          </a:xfrm>
          <a:prstGeom prst="rect">
            <a:avLst/>
          </a:prstGeom>
        </p:spPr>
        <p:txBody>
          <a:bodyPr vert="horz" lIns="91467" tIns="45734" rIns="91467" bIns="4573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548" y="8831105"/>
            <a:ext cx="3038264" cy="465296"/>
          </a:xfrm>
          <a:prstGeom prst="rect">
            <a:avLst/>
          </a:prstGeom>
        </p:spPr>
        <p:txBody>
          <a:bodyPr vert="horz" lIns="91467" tIns="45734" rIns="91467" bIns="45734" rtlCol="0" anchor="b"/>
          <a:lstStyle>
            <a:lvl1pPr algn="r">
              <a:defRPr sz="1200"/>
            </a:lvl1pPr>
          </a:lstStyle>
          <a:p>
            <a:fld id="{B3D18918-CD39-4C82-974B-8F09DDD24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613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3D18918-CD39-4C82-974B-8F09DDD24D1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47474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D18918-CD39-4C82-974B-8F09DDD24D1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21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D18918-CD39-4C82-974B-8F09DDD24D1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779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D18918-CD39-4C82-974B-8F09DDD24D1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873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D18918-CD39-4C82-974B-8F09DDD24D1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202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D18918-CD39-4C82-974B-8F09DDD24D1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430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D18918-CD39-4C82-974B-8F09DDD24D1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371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D18918-CD39-4C82-974B-8F09DDD24D1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02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D18918-CD39-4C82-974B-8F09DDD24D1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240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D18918-CD39-4C82-974B-8F09DDD24D1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97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42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6325" y="355432"/>
            <a:ext cx="9144000" cy="646331"/>
          </a:xfrm>
        </p:spPr>
        <p:txBody>
          <a:bodyPr anchor="t" anchorCtr="0">
            <a:sp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35707" y="3109202"/>
            <a:ext cx="7954617" cy="1655762"/>
          </a:xfrm>
        </p:spPr>
        <p:txBody>
          <a:bodyPr anchor="ctr">
            <a:noAutofit/>
          </a:bodyPr>
          <a:lstStyle>
            <a:lvl1pPr marL="0" indent="0" algn="r">
              <a:lnSpc>
                <a:spcPct val="95000"/>
              </a:lnSpc>
              <a:spcBef>
                <a:spcPts val="800"/>
              </a:spcBef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32116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597457" y="599726"/>
            <a:ext cx="1098494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63964-598E-43F0-B35B-937AAB3C6231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February 1-4,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55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25113-7F30-4F4A-9F90-3AA7FF3673EC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February 1-4,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39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603529" y="5141973"/>
            <a:ext cx="10984943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5137" y="5262296"/>
            <a:ext cx="4715500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5199" y="601200"/>
            <a:ext cx="109872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687103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CB4B1E9-16A2-46F3-B7AE-0B6AD771845F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February 1-4,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703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923" y="4693389"/>
            <a:ext cx="10653003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7458" y="599725"/>
            <a:ext cx="10984941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4923" y="5260127"/>
            <a:ext cx="10653003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64425-4BEF-4B38-A371-6BEFC7EC8AF1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February 1-4,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0280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597457" y="599726"/>
            <a:ext cx="1098494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EF219-626C-4D9B-B298-7FE69DB1E98E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February 1-4,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264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7431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263563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338515C-D673-4501-B263-2D3987E7EA93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r>
              <a:rPr lang="en-US"/>
              <a:t>February 1-4,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086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026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0421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e-graph_sig-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026" y="67236"/>
            <a:ext cx="838200" cy="195158"/>
          </a:xfrm>
        </p:spPr>
        <p:txBody>
          <a:bodyPr wrap="square" anchor="b" anchorCtr="0">
            <a:noAutofit/>
          </a:bodyPr>
          <a:lstStyle>
            <a:lvl1pPr marL="114300" indent="-114300">
              <a:spcBef>
                <a:spcPts val="300"/>
              </a:spcBef>
              <a:buNone/>
              <a:defRPr sz="900" b="1">
                <a:solidFill>
                  <a:schemeClr val="bg1"/>
                </a:solidFill>
                <a:latin typeface="+mn-lt"/>
              </a:defRPr>
            </a:lvl1pPr>
            <a:lvl2pPr marL="341317" indent="0">
              <a:buNone/>
              <a:defRPr/>
            </a:lvl2pPr>
            <a:lvl3pPr marL="1018834" indent="0">
              <a:buNone/>
              <a:defRPr/>
            </a:lvl3pPr>
            <a:lvl4pPr marL="1528250" indent="0">
              <a:buNone/>
              <a:defRPr/>
            </a:lvl4pPr>
            <a:lvl5pPr marL="2037667" indent="0">
              <a:buNone/>
              <a:defRPr/>
            </a:lvl5pPr>
          </a:lstStyle>
          <a:p>
            <a:pPr lvl="0"/>
            <a:r>
              <a:rPr lang="en-US"/>
              <a:t>FFR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0395806" y="5349875"/>
            <a:ext cx="1796194" cy="739738"/>
          </a:xfrm>
          <a:prstGeom prst="rect">
            <a:avLst/>
          </a:prstGeom>
          <a:noFill/>
        </p:spPr>
        <p:txBody>
          <a:bodyPr wrap="square" lIns="73152" rtlCol="0" anchor="b" anchorCtr="0">
            <a:noAutofit/>
          </a:bodyPr>
          <a:lstStyle/>
          <a:p>
            <a:pPr marL="114300" indent="-114300"/>
            <a:r>
              <a:rPr lang="en-US" sz="1400" b="0">
                <a:solidFill>
                  <a:schemeClr val="tx1"/>
                </a:solidFill>
                <a:latin typeface="Arial Narrow" panose="020B0606020202030204" pitchFamily="34" charset="0"/>
              </a:rPr>
              <a:t>+</a:t>
            </a:r>
            <a:r>
              <a:rPr lang="en-US" sz="1100">
                <a:solidFill>
                  <a:schemeClr val="tx1"/>
                </a:solidFill>
                <a:latin typeface="Arial Narrow" panose="020B0606020202030204" pitchFamily="34" charset="0"/>
              </a:rPr>
              <a:t> Difference between this estimate and the 2017 estimate is statistically significant at the .05 level. </a:t>
            </a:r>
          </a:p>
        </p:txBody>
      </p:sp>
      <p:sp>
        <p:nvSpPr>
          <p:cNvPr id="8" name="Content Placeholder 12"/>
          <p:cNvSpPr>
            <a:spLocks noGrp="1"/>
          </p:cNvSpPr>
          <p:nvPr>
            <p:ph sz="quarter" idx="15"/>
          </p:nvPr>
        </p:nvSpPr>
        <p:spPr>
          <a:xfrm>
            <a:off x="2256683" y="1234464"/>
            <a:ext cx="6764234" cy="4115411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0395806" y="3977634"/>
            <a:ext cx="1643729" cy="1291338"/>
          </a:xfrm>
        </p:spPr>
        <p:txBody>
          <a:bodyPr anchor="b" anchorCtr="0">
            <a:noAutofit/>
          </a:bodyPr>
          <a:lstStyle>
            <a:lvl1pPr marL="111125" indent="-111125">
              <a:spcBef>
                <a:spcPts val="300"/>
              </a:spcBef>
              <a:buNone/>
              <a:defRPr sz="1100" b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341317" indent="0">
              <a:buNone/>
              <a:defRPr/>
            </a:lvl2pPr>
            <a:lvl3pPr marL="1018834" indent="0">
              <a:buNone/>
              <a:defRPr/>
            </a:lvl3pPr>
            <a:lvl4pPr marL="1528250" indent="0">
              <a:buNone/>
              <a:defRPr/>
            </a:lvl4pPr>
            <a:lvl5pPr marL="2037667" indent="0">
              <a:buNone/>
              <a:defRPr/>
            </a:lvl5pPr>
          </a:lstStyle>
          <a:p>
            <a:pPr lvl="0"/>
            <a:r>
              <a:rPr lang="en-US"/>
              <a:t>Notes:</a:t>
            </a:r>
          </a:p>
        </p:txBody>
      </p:sp>
    </p:spTree>
    <p:extLst>
      <p:ext uri="{BB962C8B-B14F-4D97-AF65-F5344CB8AC3E}">
        <p14:creationId xmlns:p14="http://schemas.microsoft.com/office/powerpoint/2010/main" val="3632723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52" userDrawn="1">
          <p15:clr>
            <a:srgbClr val="FBAE40"/>
          </p15:clr>
        </p15:guide>
        <p15:guide id="2" orient="horz" pos="337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her-figure_no-sig-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12"/>
          <p:cNvSpPr>
            <a:spLocks noGrp="1"/>
          </p:cNvSpPr>
          <p:nvPr>
            <p:ph sz="quarter" idx="15"/>
          </p:nvPr>
        </p:nvSpPr>
        <p:spPr>
          <a:xfrm>
            <a:off x="1574350" y="1600220"/>
            <a:ext cx="8128900" cy="4114779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97116" y="6446486"/>
            <a:ext cx="8683367" cy="285509"/>
          </a:xfrm>
        </p:spPr>
        <p:txBody>
          <a:bodyPr anchor="b" anchorCtr="0">
            <a:noAutofit/>
          </a:bodyPr>
          <a:lstStyle>
            <a:lvl1pPr marL="111125" indent="-111125">
              <a:spcBef>
                <a:spcPts val="300"/>
              </a:spcBef>
              <a:buNone/>
              <a:defRPr sz="1100" b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341317" indent="0">
              <a:buNone/>
              <a:defRPr/>
            </a:lvl2pPr>
            <a:lvl3pPr marL="1018834" indent="0">
              <a:buNone/>
              <a:defRPr/>
            </a:lvl3pPr>
            <a:lvl4pPr marL="1528250" indent="0">
              <a:buNone/>
              <a:defRPr/>
            </a:lvl4pPr>
            <a:lvl5pPr marL="2037667" indent="0">
              <a:buNone/>
              <a:defRPr/>
            </a:lvl5pPr>
          </a:lstStyle>
          <a:p>
            <a:pPr lvl="0"/>
            <a:r>
              <a:rPr lang="en-US"/>
              <a:t>Notes: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026" y="67236"/>
            <a:ext cx="838200" cy="195158"/>
          </a:xfrm>
        </p:spPr>
        <p:txBody>
          <a:bodyPr wrap="square" anchor="b" anchorCtr="0">
            <a:noAutofit/>
          </a:bodyPr>
          <a:lstStyle>
            <a:lvl1pPr marL="114300" indent="-114300">
              <a:spcBef>
                <a:spcPts val="300"/>
              </a:spcBef>
              <a:buNone/>
              <a:defRPr sz="900" b="1">
                <a:solidFill>
                  <a:schemeClr val="bg1"/>
                </a:solidFill>
                <a:latin typeface="+mn-lt"/>
              </a:defRPr>
            </a:lvl1pPr>
            <a:lvl2pPr marL="341317" indent="0">
              <a:buNone/>
              <a:defRPr/>
            </a:lvl2pPr>
            <a:lvl3pPr marL="1018834" indent="0">
              <a:buNone/>
              <a:defRPr/>
            </a:lvl3pPr>
            <a:lvl4pPr marL="1528250" indent="0">
              <a:buNone/>
              <a:defRPr/>
            </a:lvl4pPr>
            <a:lvl5pPr marL="2037667" indent="0">
              <a:buNone/>
              <a:defRPr/>
            </a:lvl5pPr>
          </a:lstStyle>
          <a:p>
            <a:pPr lvl="0"/>
            <a:r>
              <a:rPr lang="en-US"/>
              <a:t>FFR</a:t>
            </a:r>
          </a:p>
        </p:txBody>
      </p:sp>
    </p:spTree>
    <p:extLst>
      <p:ext uri="{BB962C8B-B14F-4D97-AF65-F5344CB8AC3E}">
        <p14:creationId xmlns:p14="http://schemas.microsoft.com/office/powerpoint/2010/main" val="5802080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52" userDrawn="1">
          <p15:clr>
            <a:srgbClr val="FBAE40"/>
          </p15:clr>
        </p15:guide>
        <p15:guide id="2" orient="horz" pos="360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97455" y="3085765"/>
            <a:ext cx="10986811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4923" y="990600"/>
            <a:ext cx="10653003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4923" y="2495445"/>
            <a:ext cx="10653003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A565542-B39A-4B83-8EB1-D76069996E0B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February 1-4,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450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597457" y="599726"/>
            <a:ext cx="1098494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4923" y="2228004"/>
            <a:ext cx="10653003" cy="36307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3094D-31AB-4972-9C37-6B40777A2EFE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February 1-4,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062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603529" y="5141974"/>
            <a:ext cx="1098494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925" y="3036573"/>
            <a:ext cx="1065300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4925" y="4541417"/>
            <a:ext cx="1065300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A14497A-677E-49DC-96DA-EFCD1BE1163D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February 1-4,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96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597457" y="599726"/>
            <a:ext cx="1098494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924" y="2228003"/>
            <a:ext cx="51993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709" y="2228004"/>
            <a:ext cx="5210216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D435C-2A6D-4F19-9B54-77483DD799CC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February 1-4,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05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597457" y="599726"/>
            <a:ext cx="1098494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2959" y="2228003"/>
            <a:ext cx="4791333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4924" y="2926052"/>
            <a:ext cx="5199369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25745" y="2228003"/>
            <a:ext cx="480218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21021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A110-9735-42EA-B25D-926AA5EDF218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February 1-4, 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427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1675" y="0"/>
            <a:ext cx="10652125" cy="960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1675" y="1508125"/>
            <a:ext cx="10788650" cy="4668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61026" y="6504466"/>
            <a:ext cx="5942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CE3A314-87DB-4872-AD32-2EBA0046D649}" type="slidenum">
              <a:rPr lang="en-US" sz="1400" smtClean="0">
                <a:latin typeface="+mj-lt"/>
              </a:rPr>
              <a:t>‹#›</a:t>
            </a:fld>
            <a:endParaRPr lang="en-US" sz="1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139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6" r:id="rId3"/>
    <p:sldLayoutId id="214748369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238" userDrawn="1">
          <p15:clr>
            <a:srgbClr val="F26B43"/>
          </p15:clr>
        </p15:guide>
        <p15:guide id="2" orient="horz" pos="43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4923" y="687475"/>
            <a:ext cx="10653003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4923" y="2228003"/>
            <a:ext cx="10653003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12436" y="595613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9125F40-DA72-4A7A-9A7A-CE9F7E7720CF}" type="datetime1">
              <a:rPr lang="en-US" smtClean="0"/>
              <a:pPr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74924" y="5951811"/>
            <a:ext cx="64941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r>
              <a:rPr lang="en-US"/>
              <a:t>February 1-4,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00635" y="5956137"/>
            <a:ext cx="10272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D3348B5-0676-4206-A525-D23A3AEEBEA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7456" y="441325"/>
            <a:ext cx="3626545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7968001" y="441325"/>
            <a:ext cx="36144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88801" y="441325"/>
            <a:ext cx="36144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9436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signsystem.digital.gov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sa/2.0/" TargetMode="External"/><Relationship Id="rId4" Type="http://schemas.openxmlformats.org/officeDocument/2006/relationships/hyperlink" Target="https://www.flickr.com/photos/58328561@N06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11734800" cy="978729"/>
          </a:xfrm>
        </p:spPr>
        <p:txBody>
          <a:bodyPr/>
          <a:lstStyle/>
          <a:p>
            <a:pPr algn="l"/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</a:rPr>
              <a:t>May Already Know More Than You Think: Leverage User Data You Already Have To Get Started</a:t>
            </a:r>
            <a:endParaRPr lang="en-US" sz="32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33800" y="3429000"/>
            <a:ext cx="8213724" cy="1655762"/>
          </a:xfrm>
        </p:spPr>
        <p:txBody>
          <a:bodyPr/>
          <a:lstStyle/>
          <a:p>
            <a:r>
              <a:rPr lang="en-US" altLang="en-US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Kathryn Downey Piscopo, Ph.D. – Center for Behavioral Health Statistics and Quality, SAMHSA</a:t>
            </a:r>
          </a:p>
          <a:p>
            <a:r>
              <a:rPr lang="en-US" altLang="en-US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Dara Pressley – Director of User Experience, SAMHSA contractor</a:t>
            </a:r>
          </a:p>
          <a:p>
            <a:endParaRPr lang="en-US" altLang="en-US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14D931-7076-4959-BF3D-618D1BEDD87C}"/>
              </a:ext>
            </a:extLst>
          </p:cNvPr>
          <p:cNvSpPr txBox="1"/>
          <p:nvPr/>
        </p:nvSpPr>
        <p:spPr>
          <a:xfrm>
            <a:off x="762000" y="5867400"/>
            <a:ext cx="464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2022 Government UX Summit</a:t>
            </a:r>
          </a:p>
          <a:p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June 7, 2022 (1:10-1:30 pm)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539C4-5C6D-4CE5-8A67-6AE30F09F2F9}"/>
              </a:ext>
            </a:extLst>
          </p:cNvPr>
          <p:cNvSpPr txBox="1"/>
          <p:nvPr/>
        </p:nvSpPr>
        <p:spPr>
          <a:xfrm>
            <a:off x="4114800" y="5890483"/>
            <a:ext cx="39624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/>
              <a:t>Disclaimer: The view, opinions, and content of the authors do not necessarily represent the view, opinions, and policies of CBHSQ, SAMHSA, or HHS.</a:t>
            </a:r>
          </a:p>
        </p:txBody>
      </p:sp>
    </p:spTree>
    <p:extLst>
      <p:ext uri="{BB962C8B-B14F-4D97-AF65-F5344CB8AC3E}">
        <p14:creationId xmlns:p14="http://schemas.microsoft.com/office/powerpoint/2010/main" val="3782826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3F763-C1E6-4B69-9080-577E67BAC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33" y="0"/>
            <a:ext cx="10652125" cy="960147"/>
          </a:xfrm>
        </p:spPr>
        <p:txBody>
          <a:bodyPr/>
          <a:lstStyle/>
          <a:p>
            <a:r>
              <a:rPr lang="en-US"/>
              <a:t>You Should Use Industry Best Practices.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3A422-B773-4B15-A846-555E449DA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675" y="1094581"/>
            <a:ext cx="10788650" cy="46688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Probably also have “style guide” at agency</a:t>
            </a:r>
          </a:p>
          <a:p>
            <a:r>
              <a:rPr lang="en-US" dirty="0"/>
              <a:t>US Web Design System (USDWS): </a:t>
            </a:r>
            <a:r>
              <a:rPr lang="en-US" dirty="0">
                <a:hlinkClick r:id="rId3"/>
              </a:rPr>
              <a:t>https://designsystem.digital.gov/</a:t>
            </a:r>
            <a:endParaRPr lang="en-US" dirty="0">
              <a:cs typeface="Segoe UI"/>
            </a:endParaRPr>
          </a:p>
          <a:p>
            <a:pPr lvl="1"/>
            <a:r>
              <a:rPr lang="en-US" sz="2000" dirty="0"/>
              <a:t>Wireframe of best practices, but allows for customization and branding</a:t>
            </a:r>
            <a:r>
              <a:rPr lang="en-US" dirty="0"/>
              <a:t> </a:t>
            </a:r>
            <a:endParaRPr lang="en-US" dirty="0">
              <a:cs typeface="Segoe UI"/>
            </a:endParaRPr>
          </a:p>
          <a:p>
            <a:endParaRPr lang="en-US"/>
          </a:p>
        </p:txBody>
      </p:sp>
      <p:pic>
        <p:nvPicPr>
          <p:cNvPr id="5" name="Picture 4" descr="This is a screenshot of the homepage of the USDWS. This shows the different content areas in USDWS.">
            <a:extLst>
              <a:ext uri="{FF2B5EF4-FFF2-40B4-BE49-F238E27FC236}">
                <a16:creationId xmlns:a16="http://schemas.microsoft.com/office/drawing/2014/main" id="{258BC842-1754-4B41-A026-6745A693FC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001" b="7778"/>
          <a:stretch/>
        </p:blipFill>
        <p:spPr>
          <a:xfrm>
            <a:off x="1234640" y="2514600"/>
            <a:ext cx="10611044" cy="42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142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FF54FA-A248-4E45-AD9F-C5D74D92899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514350" y="6492875"/>
            <a:ext cx="1028700" cy="3651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D3348B5-0676-4206-A525-D23A3AEEBEAA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80956A-FEFF-45E0-9AC0-D98663BE0179}"/>
              </a:ext>
            </a:extLst>
          </p:cNvPr>
          <p:cNvSpPr txBox="1"/>
          <p:nvPr/>
        </p:nvSpPr>
        <p:spPr>
          <a:xfrm>
            <a:off x="2848335" y="1720840"/>
            <a:ext cx="713066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The beginning of every effort, is a good time to figure out what you already know. Information previously gathered, previously created work, request for site users, and wishes of the organization. 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Then gathering this information together, form a story of the opportunities, the gaps, and what is still left to learn.</a:t>
            </a:r>
          </a:p>
        </p:txBody>
      </p:sp>
    </p:spTree>
    <p:extLst>
      <p:ext uri="{BB962C8B-B14F-4D97-AF65-F5344CB8AC3E}">
        <p14:creationId xmlns:p14="http://schemas.microsoft.com/office/powerpoint/2010/main" val="1530861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6856BE-43D4-4957-8C35-CBD82450D43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048918" y="2970089"/>
            <a:ext cx="6097836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This is the story of how we did this on 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The Substance Abuse and Mental Health Data Archive (SAMHDA)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077411-3FF2-42AF-9E50-6DA357DCF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513646" y="6433802"/>
            <a:ext cx="1027291" cy="365125"/>
          </a:xfrm>
        </p:spPr>
        <p:txBody>
          <a:bodyPr/>
          <a:lstStyle/>
          <a:p>
            <a:fld id="{1D3348B5-0676-4206-A525-D23A3AEEBEAA}" type="slidenum">
              <a:rPr lang="en-US" sz="1800" smtClean="0">
                <a:solidFill>
                  <a:schemeClr val="tx1"/>
                </a:solidFill>
              </a:rPr>
              <a:pPr/>
              <a:t>3</a:t>
            </a:fld>
            <a:endParaRPr 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152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B07B8-0B69-462F-BFB5-220454955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1" y="0"/>
            <a:ext cx="11049000" cy="960147"/>
          </a:xfrm>
        </p:spPr>
        <p:txBody>
          <a:bodyPr>
            <a:normAutofit fontScale="90000"/>
          </a:bodyPr>
          <a:lstStyle/>
          <a:p>
            <a:r>
              <a:rPr lang="en-US" dirty="0"/>
              <a:t>Best Practice is To Triangulate Data (Meaning, Use Multiple Streams).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C89CC-87CE-4B18-8411-7C864FAE65D4}"/>
              </a:ext>
            </a:extLst>
          </p:cNvPr>
          <p:cNvSpPr txBox="1"/>
          <p:nvPr/>
        </p:nvSpPr>
        <p:spPr>
          <a:xfrm>
            <a:off x="301792" y="4150895"/>
            <a:ext cx="126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Qualitative</a:t>
            </a:r>
          </a:p>
        </p:txBody>
      </p:sp>
      <p:graphicFrame>
        <p:nvGraphicFramePr>
          <p:cNvPr id="5" name="Content Placeholder 4" descr="The graphic shows 9 different data streams from left to right, for qualitative to quantitative: audience analysis, comparative analysis, ux expert review, industry best practices, listening sessions, usability testing, coding help desk tickets, a/b testing, and google analytics. ">
            <a:extLst>
              <a:ext uri="{FF2B5EF4-FFF2-40B4-BE49-F238E27FC236}">
                <a16:creationId xmlns:a16="http://schemas.microsoft.com/office/drawing/2014/main" id="{6A68B1BF-CD58-482D-A591-5753317C39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8831208"/>
              </p:ext>
            </p:extLst>
          </p:nvPr>
        </p:nvGraphicFramePr>
        <p:xfrm>
          <a:off x="1133856" y="960148"/>
          <a:ext cx="10219944" cy="55787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1992C36-1265-449B-B4A1-B4EF4D35E904}"/>
              </a:ext>
            </a:extLst>
          </p:cNvPr>
          <p:cNvSpPr txBox="1"/>
          <p:nvPr/>
        </p:nvSpPr>
        <p:spPr>
          <a:xfrm>
            <a:off x="10805188" y="4155087"/>
            <a:ext cx="1476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Quantitative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2B5D1-E887-4283-A487-96BA1C1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2F35D1-D681-4224-AC59-383A3CBEEBC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046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1149A-4163-3D91-50CE-0C1DE3ED0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649" y="10026"/>
            <a:ext cx="10652125" cy="960147"/>
          </a:xfrm>
        </p:spPr>
        <p:txBody>
          <a:bodyPr/>
          <a:lstStyle/>
          <a:p>
            <a:r>
              <a:rPr lang="en-US" dirty="0">
                <a:cs typeface="Segoe UI Semibold"/>
              </a:rPr>
              <a:t>You Should Use All the Data You Can.</a:t>
            </a:r>
            <a:endParaRPr lang="en-US" dirty="0"/>
          </a:p>
        </p:txBody>
      </p:sp>
      <p:pic>
        <p:nvPicPr>
          <p:cNvPr id="4" name="Picture 4" descr="This picture shows 6 visually impaired persons looking at different parts of an elephant. Each says &quot;it's a ...&quot; fan, spear, snake, tree, wall, and rope to the different parts.">
            <a:extLst>
              <a:ext uri="{FF2B5EF4-FFF2-40B4-BE49-F238E27FC236}">
                <a16:creationId xmlns:a16="http://schemas.microsoft.com/office/drawing/2014/main" id="{A9015F16-6CDF-B2BB-BEE6-78F62693EF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9728" t="18731" r="22959" b="8459"/>
          <a:stretch/>
        </p:blipFill>
        <p:spPr>
          <a:xfrm>
            <a:off x="1664233" y="972169"/>
            <a:ext cx="7945642" cy="50397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D05E49-43D2-45AC-9B49-76B0F0C4591E}"/>
              </a:ext>
            </a:extLst>
          </p:cNvPr>
          <p:cNvSpPr txBox="1"/>
          <p:nvPr/>
        </p:nvSpPr>
        <p:spPr>
          <a:xfrm>
            <a:off x="2827283" y="6390290"/>
            <a:ext cx="87761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dirty="0">
                <a:solidFill>
                  <a:srgbClr val="464646"/>
                </a:solidFill>
                <a:effectLst/>
                <a:latin typeface="+mn-lt"/>
              </a:rPr>
              <a:t>“</a:t>
            </a:r>
            <a:r>
              <a:rPr lang="en-US" sz="1200" b="1" i="0" dirty="0">
                <a:solidFill>
                  <a:srgbClr val="30272E"/>
                </a:solidFill>
                <a:effectLst/>
                <a:latin typeface="+mn-lt"/>
              </a:rPr>
              <a:t>Blind Men and the Elephant</a:t>
            </a:r>
            <a:r>
              <a:rPr lang="en-US" sz="1200" b="1" i="0" dirty="0">
                <a:solidFill>
                  <a:srgbClr val="464646"/>
                </a:solidFill>
                <a:effectLst/>
                <a:latin typeface="+mn-lt"/>
              </a:rPr>
              <a:t>” by </a:t>
            </a:r>
            <a:r>
              <a:rPr lang="en-US" sz="1200" b="1" i="0" dirty="0">
                <a:effectLst/>
                <a:latin typeface="+mn-lt"/>
                <a:hlinkClick r:id="rId4"/>
              </a:rPr>
              <a:t>Climate Interactive</a:t>
            </a:r>
            <a:r>
              <a:rPr lang="en-US" sz="1200" b="1" i="0" dirty="0">
                <a:solidFill>
                  <a:srgbClr val="049CCF"/>
                </a:solidFill>
                <a:effectLst/>
                <a:latin typeface="+mn-lt"/>
              </a:rPr>
              <a:t> </a:t>
            </a:r>
            <a:r>
              <a:rPr lang="en-US" sz="1200" b="1" i="0" dirty="0">
                <a:solidFill>
                  <a:srgbClr val="464646"/>
                </a:solidFill>
                <a:effectLst/>
                <a:latin typeface="+mn-lt"/>
              </a:rPr>
              <a:t>is licensed under </a:t>
            </a:r>
            <a:r>
              <a:rPr lang="en-US" sz="1200" b="0" i="0" cap="all" dirty="0">
                <a:effectLst/>
                <a:latin typeface="+mn-lt"/>
                <a:hlinkClick r:id="rId5"/>
              </a:rPr>
              <a:t>C BY-NC-SA 2.0 </a:t>
            </a:r>
            <a:r>
              <a:rPr lang="en-US" sz="1200" b="1" i="0" dirty="0">
                <a:solidFill>
                  <a:srgbClr val="464646"/>
                </a:solidFill>
                <a:effectLst/>
                <a:latin typeface="+mn-lt"/>
              </a:rPr>
              <a:t> </a:t>
            </a:r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26784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B07B8-0B69-462F-BFB5-220454955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1" y="0"/>
            <a:ext cx="11049000" cy="960147"/>
          </a:xfrm>
        </p:spPr>
        <p:txBody>
          <a:bodyPr/>
          <a:lstStyle/>
          <a:p>
            <a:r>
              <a:rPr lang="en-US" dirty="0"/>
              <a:t>We Used These Streams Before Redesigning.</a:t>
            </a:r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694F1363-F5E9-4379-998A-0C60A24D7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52499" y="5407450"/>
            <a:ext cx="381000" cy="500268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C89CC-87CE-4B18-8411-7C864FAE65D4}"/>
              </a:ext>
            </a:extLst>
          </p:cNvPr>
          <p:cNvSpPr txBox="1"/>
          <p:nvPr/>
        </p:nvSpPr>
        <p:spPr>
          <a:xfrm>
            <a:off x="405334" y="4217581"/>
            <a:ext cx="126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Qualitative</a:t>
            </a:r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5A9DB269-C848-4674-A98D-A739B29CB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47775" y="3499397"/>
            <a:ext cx="381000" cy="500268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A3993513-5700-4CF7-8BC7-3D6FE6CA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05200" y="1243581"/>
            <a:ext cx="381000" cy="500268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tar: 5 Points 11">
            <a:extLst>
              <a:ext uri="{FF2B5EF4-FFF2-40B4-BE49-F238E27FC236}">
                <a16:creationId xmlns:a16="http://schemas.microsoft.com/office/drawing/2014/main" id="{A1A7D5CC-4AD8-434B-B835-E164C38033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4400" y="1400357"/>
            <a:ext cx="381000" cy="500268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39E3F042-4FB6-4543-83E9-F4A47E835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63642" y="2460540"/>
            <a:ext cx="381000" cy="500268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4" descr="The graphic shows 9 different data streams from left to right, for qualitative to quantitative: audience analysis, comparative analysis, ux expert review, industry best practices, listening sessions, usability testing, coding help desk tickets, a/b testing, and google analytics. Highlighted are audience analysis, comparative analysis, industry best practices, usability testing, and coding help desk tickets.">
            <a:extLst>
              <a:ext uri="{FF2B5EF4-FFF2-40B4-BE49-F238E27FC236}">
                <a16:creationId xmlns:a16="http://schemas.microsoft.com/office/drawing/2014/main" id="{6A68B1BF-CD58-482D-A591-5753317C39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7993218"/>
              </p:ext>
            </p:extLst>
          </p:nvPr>
        </p:nvGraphicFramePr>
        <p:xfrm>
          <a:off x="1133856" y="960148"/>
          <a:ext cx="10219944" cy="55787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1992C36-1265-449B-B4A1-B4EF4D35E904}"/>
              </a:ext>
            </a:extLst>
          </p:cNvPr>
          <p:cNvSpPr txBox="1"/>
          <p:nvPr/>
        </p:nvSpPr>
        <p:spPr>
          <a:xfrm>
            <a:off x="10458658" y="4586913"/>
            <a:ext cx="1476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Quantitative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2B5D1-E887-4283-A487-96BA1C1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2F35D1-D681-4224-AC59-383A3CBEEBC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16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EB384-C144-69D0-6A74-42E5F38F8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5" y="0"/>
            <a:ext cx="11028045" cy="960147"/>
          </a:xfrm>
        </p:spPr>
        <p:txBody>
          <a:bodyPr/>
          <a:lstStyle/>
          <a:p>
            <a:r>
              <a:rPr lang="en-US" dirty="0">
                <a:cs typeface="Segoe UI Semibold"/>
              </a:rPr>
              <a:t>We Had Completed Some Previous Work.</a:t>
            </a:r>
            <a:endParaRPr lang="en-US" dirty="0"/>
          </a:p>
        </p:txBody>
      </p:sp>
      <p:pic>
        <p:nvPicPr>
          <p:cNvPr id="4" name="Picture 4" descr="This is a screenshot of samhsa.gov/data, which was already started.">
            <a:extLst>
              <a:ext uri="{FF2B5EF4-FFF2-40B4-BE49-F238E27FC236}">
                <a16:creationId xmlns:a16="http://schemas.microsoft.com/office/drawing/2014/main" id="{F6DC7C78-41BD-BF01-CC2C-CA1D41CA71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6769" t="12854" r="16279" b="5657"/>
          <a:stretch/>
        </p:blipFill>
        <p:spPr>
          <a:xfrm>
            <a:off x="217081" y="2182277"/>
            <a:ext cx="6102073" cy="4188262"/>
          </a:xfrm>
        </p:spPr>
      </p:pic>
      <p:pic>
        <p:nvPicPr>
          <p:cNvPr id="5" name="Picture 5" descr="This is a of samhsa.gov/data, which wa of samhsa.gov/datafiles - the page we were redesigning.">
            <a:extLst>
              <a:ext uri="{FF2B5EF4-FFF2-40B4-BE49-F238E27FC236}">
                <a16:creationId xmlns:a16="http://schemas.microsoft.com/office/drawing/2014/main" id="{D35F42C1-01D4-402E-C8DD-12CC1A0924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937" t="15384" r="20225" b="4900"/>
          <a:stretch/>
        </p:blipFill>
        <p:spPr>
          <a:xfrm>
            <a:off x="6568967" y="2227359"/>
            <a:ext cx="5539688" cy="42995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E92940-898F-0F05-13F0-0F13202BF1E1}"/>
              </a:ext>
            </a:extLst>
          </p:cNvPr>
          <p:cNvSpPr txBox="1"/>
          <p:nvPr/>
        </p:nvSpPr>
        <p:spPr>
          <a:xfrm>
            <a:off x="568960" y="1351280"/>
            <a:ext cx="1078992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latin typeface="Segoe UI"/>
                <a:cs typeface="Calibri"/>
              </a:rPr>
              <a:t>We had completed a redesign of the "data" page (left)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sz="2400" dirty="0">
                <a:latin typeface="Segoe UI"/>
                <a:cs typeface="Calibri"/>
              </a:rPr>
              <a:t>This gave us a head start on the SAMHDA, or data analysis, page (right)</a:t>
            </a:r>
          </a:p>
        </p:txBody>
      </p:sp>
    </p:spTree>
    <p:extLst>
      <p:ext uri="{BB962C8B-B14F-4D97-AF65-F5344CB8AC3E}">
        <p14:creationId xmlns:p14="http://schemas.microsoft.com/office/powerpoint/2010/main" val="2358949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ou should know your audience">
            <a:extLst>
              <a:ext uri="{FF2B5EF4-FFF2-40B4-BE49-F238E27FC236}">
                <a16:creationId xmlns:a16="http://schemas.microsoft.com/office/drawing/2014/main" id="{3D227F96-FC42-4C7E-BCF3-9B9DF9F7D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599" y="-20053"/>
            <a:ext cx="10652125" cy="960147"/>
          </a:xfrm>
        </p:spPr>
        <p:txBody>
          <a:bodyPr>
            <a:normAutofit/>
          </a:bodyPr>
          <a:lstStyle/>
          <a:p>
            <a:r>
              <a:rPr lang="en-US" dirty="0"/>
              <a:t>You Should Know Your Audience. (Audience Analysis)</a:t>
            </a:r>
          </a:p>
        </p:txBody>
      </p:sp>
      <p:pic>
        <p:nvPicPr>
          <p:cNvPr id="7" name="Stock photo of a persona">
            <a:extLst>
              <a:ext uri="{FF2B5EF4-FFF2-40B4-BE49-F238E27FC236}">
                <a16:creationId xmlns:a16="http://schemas.microsoft.com/office/drawing/2014/main" id="{C3C90FBF-E0D0-07A8-0D5C-13CA4444C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85" y="1371601"/>
            <a:ext cx="5866459" cy="4467577"/>
          </a:xfrm>
          <a:prstGeom prst="rect">
            <a:avLst/>
          </a:prstGeom>
        </p:spPr>
      </p:pic>
      <p:sp>
        <p:nvSpPr>
          <p:cNvPr id="8" name="Ianne, Researcher, Statistician">
            <a:extLst>
              <a:ext uri="{FF2B5EF4-FFF2-40B4-BE49-F238E27FC236}">
                <a16:creationId xmlns:a16="http://schemas.microsoft.com/office/drawing/2014/main" id="{B6F9523A-8EF8-E9A0-30EA-C6E5F68F731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302919" y="5956770"/>
            <a:ext cx="428866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  <a:cs typeface="Calibri"/>
              </a:rPr>
              <a:t>Ianne | Researcher / Statistician</a:t>
            </a:r>
            <a:endParaRPr lang="en-US">
              <a:cs typeface="Calibri"/>
            </a:endParaRPr>
          </a:p>
        </p:txBody>
      </p:sp>
      <p:pic>
        <p:nvPicPr>
          <p:cNvPr id="6" name="Stock photo of a persona">
            <a:extLst>
              <a:ext uri="{FF2B5EF4-FFF2-40B4-BE49-F238E27FC236}">
                <a16:creationId xmlns:a16="http://schemas.microsoft.com/office/drawing/2014/main" id="{BB17FE08-FF99-9EE8-215B-033E80394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2474" y="1931340"/>
            <a:ext cx="2743200" cy="1828800"/>
          </a:xfrm>
          <a:prstGeom prst="rect">
            <a:avLst/>
          </a:prstGeom>
        </p:spPr>
      </p:pic>
      <p:sp>
        <p:nvSpPr>
          <p:cNvPr id="9" name="Vinaya, Journalist">
            <a:extLst>
              <a:ext uri="{FF2B5EF4-FFF2-40B4-BE49-F238E27FC236}">
                <a16:creationId xmlns:a16="http://schemas.microsoft.com/office/drawing/2014/main" id="{9E4B630B-3E52-AF66-1FA7-EAEB64858DD6}"/>
              </a:ext>
            </a:extLst>
          </p:cNvPr>
          <p:cNvSpPr txBox="1"/>
          <p:nvPr/>
        </p:nvSpPr>
        <p:spPr>
          <a:xfrm>
            <a:off x="6257807" y="3736622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>
                <a:latin typeface="Calibri"/>
                <a:cs typeface="Calibri"/>
              </a:rPr>
              <a:t>Vinaya | Journalist</a:t>
            </a:r>
            <a:endParaRPr lang="en-US" sz="1400"/>
          </a:p>
        </p:txBody>
      </p:sp>
      <p:pic>
        <p:nvPicPr>
          <p:cNvPr id="4" name="Stock photo of a persona">
            <a:extLst>
              <a:ext uri="{FF2B5EF4-FFF2-40B4-BE49-F238E27FC236}">
                <a16:creationId xmlns:a16="http://schemas.microsoft.com/office/drawing/2014/main" id="{A138EA40-4E45-B29E-6D9D-B47F762E1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7659" y="1932858"/>
            <a:ext cx="2827866" cy="1825763"/>
          </a:xfrm>
          <a:prstGeom prst="rect">
            <a:avLst/>
          </a:prstGeom>
        </p:spPr>
      </p:pic>
      <p:sp>
        <p:nvSpPr>
          <p:cNvPr id="10" name="Michael, Public Health Analyst">
            <a:extLst>
              <a:ext uri="{FF2B5EF4-FFF2-40B4-BE49-F238E27FC236}">
                <a16:creationId xmlns:a16="http://schemas.microsoft.com/office/drawing/2014/main" id="{C777FD19-DE98-CE8B-3E75-9BE263A5B6AF}"/>
              </a:ext>
            </a:extLst>
          </p:cNvPr>
          <p:cNvSpPr txBox="1"/>
          <p:nvPr/>
        </p:nvSpPr>
        <p:spPr>
          <a:xfrm>
            <a:off x="9061214" y="3736622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>
                <a:latin typeface="Calibri"/>
                <a:cs typeface="Calibri"/>
              </a:rPr>
              <a:t>Michael | Public Health Analyst</a:t>
            </a:r>
            <a:endParaRPr lang="en-US" sz="1400">
              <a:cs typeface="Calibri"/>
            </a:endParaRPr>
          </a:p>
        </p:txBody>
      </p:sp>
      <p:pic>
        <p:nvPicPr>
          <p:cNvPr id="5" name="Stock photo of a persona">
            <a:extLst>
              <a:ext uri="{FF2B5EF4-FFF2-40B4-BE49-F238E27FC236}">
                <a16:creationId xmlns:a16="http://schemas.microsoft.com/office/drawing/2014/main" id="{19FDD8ED-6601-5C1E-2281-CDF87D3FB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1215" y="4179538"/>
            <a:ext cx="2743200" cy="1829145"/>
          </a:xfrm>
          <a:prstGeom prst="rect">
            <a:avLst/>
          </a:prstGeom>
        </p:spPr>
      </p:pic>
      <p:sp>
        <p:nvSpPr>
          <p:cNvPr id="11" name="Eric, Government Relations Director">
            <a:extLst>
              <a:ext uri="{FF2B5EF4-FFF2-40B4-BE49-F238E27FC236}">
                <a16:creationId xmlns:a16="http://schemas.microsoft.com/office/drawing/2014/main" id="{EA5A9A84-3166-9E4B-18F5-5BAA1F67B6F5}"/>
              </a:ext>
            </a:extLst>
          </p:cNvPr>
          <p:cNvSpPr txBox="1"/>
          <p:nvPr/>
        </p:nvSpPr>
        <p:spPr>
          <a:xfrm>
            <a:off x="7715955" y="6022622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>
                <a:latin typeface="Calibri"/>
                <a:cs typeface="Calibri"/>
              </a:rPr>
              <a:t>Eric | Government Relations Director</a:t>
            </a:r>
            <a:endParaRPr lang="en-US"/>
          </a:p>
        </p:txBody>
      </p:sp>
      <p:sp>
        <p:nvSpPr>
          <p:cNvPr id="3" name="Images purchased from iStockPhoto">
            <a:extLst>
              <a:ext uri="{FF2B5EF4-FFF2-40B4-BE49-F238E27FC236}">
                <a16:creationId xmlns:a16="http://schemas.microsoft.com/office/drawing/2014/main" id="{F7A8E44F-8A55-4B7A-805E-983D31C6A865}"/>
              </a:ext>
            </a:extLst>
          </p:cNvPr>
          <p:cNvSpPr txBox="1"/>
          <p:nvPr/>
        </p:nvSpPr>
        <p:spPr>
          <a:xfrm>
            <a:off x="688369" y="6452171"/>
            <a:ext cx="55656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242424"/>
                </a:solidFill>
                <a:latin typeface="-apple-system"/>
              </a:rPr>
              <a:t>Images p</a:t>
            </a:r>
            <a:r>
              <a:rPr lang="en-US" sz="1200" b="0" i="0" dirty="0">
                <a:solidFill>
                  <a:srgbClr val="242424"/>
                </a:solidFill>
                <a:effectLst/>
                <a:latin typeface="-apple-system"/>
              </a:rPr>
              <a:t>urchased from </a:t>
            </a:r>
            <a:r>
              <a:rPr lang="en-US" sz="1200" b="0" i="0" dirty="0" err="1">
                <a:solidFill>
                  <a:srgbClr val="242424"/>
                </a:solidFill>
                <a:effectLst/>
                <a:latin typeface="-apple-system"/>
              </a:rPr>
              <a:t>iStockPhoto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9845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8759E-56D0-4BFC-91CC-4CDBA4DE7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08" y="0"/>
            <a:ext cx="11654013" cy="960147"/>
          </a:xfrm>
        </p:spPr>
        <p:txBody>
          <a:bodyPr>
            <a:normAutofit fontScale="90000"/>
          </a:bodyPr>
          <a:lstStyle/>
          <a:p>
            <a:r>
              <a:rPr lang="en-US">
                <a:cs typeface="Segoe UI Semibold"/>
              </a:rPr>
              <a:t>What are Some Websites with Great User Experience? (</a:t>
            </a:r>
            <a:r>
              <a:rPr lang="en-US">
                <a:ea typeface="+mj-lt"/>
                <a:cs typeface="+mj-lt"/>
              </a:rPr>
              <a:t>Comparative Analysis)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D4ABA-708E-4998-894E-74E95C953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07" y="1168812"/>
            <a:ext cx="6592284" cy="46688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People coming to your site have experience throughout the web and have come to develop expectations.</a:t>
            </a:r>
          </a:p>
          <a:p>
            <a:r>
              <a:rPr lang="en-US" dirty="0">
                <a:ea typeface="+mn-lt"/>
                <a:cs typeface="+mn-lt"/>
              </a:rPr>
              <a:t>Reviewing other websites helps to give inspiration as well as finding best practices.</a:t>
            </a:r>
          </a:p>
          <a:p>
            <a:r>
              <a:rPr lang="en-US" dirty="0">
                <a:ea typeface="+mn-lt"/>
                <a:cs typeface="+mn-lt"/>
              </a:rPr>
              <a:t>We want to look at sites that have similar purposes... but also sites that have features that inspire to elevate and innovate.</a:t>
            </a:r>
          </a:p>
          <a:p>
            <a:endParaRPr lang="en-US" dirty="0">
              <a:cs typeface="Segoe UI"/>
            </a:endParaRPr>
          </a:p>
          <a:p>
            <a:pPr marL="0" indent="0">
              <a:buNone/>
            </a:pPr>
            <a:r>
              <a:rPr lang="en-US" sz="2000" i="1" dirty="0">
                <a:cs typeface="Segoe UI"/>
              </a:rPr>
              <a:t>We were able to build on our learnings by reviewing past comparatives while adding to the collection</a:t>
            </a:r>
          </a:p>
          <a:p>
            <a:endParaRPr lang="en-US" dirty="0">
              <a:cs typeface="Segoe UI"/>
            </a:endParaRPr>
          </a:p>
          <a:p>
            <a:endParaRPr lang="en-US" dirty="0">
              <a:cs typeface="Segoe U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068451-29BD-ACF8-0A4D-C49494547262}"/>
              </a:ext>
            </a:extLst>
          </p:cNvPr>
          <p:cNvSpPr txBox="1">
            <a:spLocks/>
          </p:cNvSpPr>
          <p:nvPr/>
        </p:nvSpPr>
        <p:spPr>
          <a:xfrm>
            <a:off x="7531743" y="1168812"/>
            <a:ext cx="4209693" cy="46688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dirty="0">
                <a:cs typeface="Segoe UI"/>
              </a:rPr>
              <a:t>Data.gov</a:t>
            </a:r>
          </a:p>
          <a:p>
            <a:pPr>
              <a:spcAft>
                <a:spcPts val="0"/>
              </a:spcAft>
            </a:pPr>
            <a:r>
              <a:rPr lang="en-US" dirty="0">
                <a:cs typeface="Segoe UI"/>
              </a:rPr>
              <a:t>CMS.data.gov</a:t>
            </a:r>
          </a:p>
          <a:p>
            <a:pPr>
              <a:spcAft>
                <a:spcPts val="0"/>
              </a:spcAft>
            </a:pPr>
            <a:r>
              <a:rPr lang="en-US" dirty="0">
                <a:cs typeface="Segoe UI"/>
              </a:rPr>
              <a:t>American Fact Finder</a:t>
            </a:r>
          </a:p>
          <a:p>
            <a:pPr>
              <a:spcAft>
                <a:spcPts val="0"/>
              </a:spcAft>
            </a:pPr>
            <a:r>
              <a:rPr lang="en-US" dirty="0">
                <a:cs typeface="Segoe UI"/>
              </a:rPr>
              <a:t>JAMA</a:t>
            </a:r>
          </a:p>
          <a:p>
            <a:pPr>
              <a:spcAft>
                <a:spcPts val="0"/>
              </a:spcAft>
            </a:pPr>
            <a:r>
              <a:rPr lang="en-US" dirty="0">
                <a:cs typeface="Segoe UI"/>
              </a:rPr>
              <a:t>Science Magazine</a:t>
            </a:r>
          </a:p>
          <a:p>
            <a:pPr>
              <a:spcAft>
                <a:spcPts val="0"/>
              </a:spcAft>
            </a:pPr>
            <a:r>
              <a:rPr lang="en-US" dirty="0">
                <a:cs typeface="Segoe UI"/>
              </a:rPr>
              <a:t>NIH</a:t>
            </a:r>
          </a:p>
          <a:p>
            <a:pPr>
              <a:spcAft>
                <a:spcPts val="0"/>
              </a:spcAft>
            </a:pPr>
            <a:r>
              <a:rPr lang="en-US" dirty="0">
                <a:cs typeface="Segoe UI"/>
              </a:rPr>
              <a:t>USDA</a:t>
            </a:r>
          </a:p>
          <a:p>
            <a:pPr>
              <a:spcAft>
                <a:spcPts val="0"/>
              </a:spcAft>
            </a:pPr>
            <a:r>
              <a:rPr lang="en-US" dirty="0">
                <a:cs typeface="Segoe UI"/>
              </a:rPr>
              <a:t>Census.gov</a:t>
            </a:r>
          </a:p>
          <a:p>
            <a:pPr>
              <a:spcAft>
                <a:spcPts val="0"/>
              </a:spcAft>
            </a:pPr>
            <a:r>
              <a:rPr lang="en-US" dirty="0">
                <a:cs typeface="Segoe UI"/>
              </a:rPr>
              <a:t>Many commercial sites</a:t>
            </a:r>
          </a:p>
          <a:p>
            <a:pPr marL="0" indent="0">
              <a:spcAft>
                <a:spcPts val="0"/>
              </a:spcAft>
              <a:buNone/>
            </a:pPr>
            <a:endParaRPr lang="en-US" sz="1200" dirty="0">
              <a:cs typeface="Segoe UI"/>
            </a:endParaRPr>
          </a:p>
          <a:p>
            <a:pPr fontAlgn="auto">
              <a:spcAft>
                <a:spcPts val="0"/>
              </a:spcAft>
            </a:pPr>
            <a:endParaRPr lang="en-US" dirty="0">
              <a:cs typeface="Segoe UI"/>
            </a:endParaRPr>
          </a:p>
          <a:p>
            <a:pPr fontAlgn="auto">
              <a:spcAft>
                <a:spcPts val="0"/>
              </a:spcAft>
            </a:pPr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23866315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tables.potx" id="{0086CCEA-7856-466F-99E8-BD9CF7715F84}" vid="{5D2FEAC1-1C80-483E-8BAB-723ACFEA49FF}"/>
    </a:ext>
  </a:extLst>
</a:theme>
</file>

<file path=ppt/theme/theme2.xml><?xml version="1.0" encoding="utf-8"?>
<a:theme xmlns:a="http://schemas.openxmlformats.org/drawingml/2006/main" name="1_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AE404DC84196469F0FBAEA8CCCEA2D" ma:contentTypeVersion="10" ma:contentTypeDescription="Create a new document." ma:contentTypeScope="" ma:versionID="108fdf051ad71d62f3410a518312c86c">
  <xsd:schema xmlns:xsd="http://www.w3.org/2001/XMLSchema" xmlns:xs="http://www.w3.org/2001/XMLSchema" xmlns:p="http://schemas.microsoft.com/office/2006/metadata/properties" xmlns:ns2="4af69dca-9e54-4f31-9eb6-fa18b4f31944" xmlns:ns3="c0963a21-106e-4f68-92a1-8a4fcec28c1b" targetNamespace="http://schemas.microsoft.com/office/2006/metadata/properties" ma:root="true" ma:fieldsID="d6a8b9b7503028d502090bdfab13d8a6" ns2:_="" ns3:_="">
    <xsd:import namespace="4af69dca-9e54-4f31-9eb6-fa18b4f31944"/>
    <xsd:import namespace="c0963a21-106e-4f68-92a1-8a4fcec28c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f69dca-9e54-4f31-9eb6-fa18b4f3194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963a21-106e-4f68-92a1-8a4fcec28c1b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1CDB76-6232-4181-B58F-F19957CAFB7A}">
  <ds:schemaRefs>
    <ds:schemaRef ds:uri="2060e245-81ef-4d8d-8b60-eaf1f9faf5e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35140F6-B5D4-41BC-9128-E737B07F16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AFFA2B7-954F-4357-85BF-C48980B53DF1}">
  <ds:schemaRefs>
    <ds:schemaRef ds:uri="4af69dca-9e54-4f31-9eb6-fa18b4f31944"/>
    <ds:schemaRef ds:uri="c0963a21-106e-4f68-92a1-8a4fcec28c1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SAMHSA-PPT-template_FFR-slides</Template>
  <TotalTime>1055</TotalTime>
  <Words>521</Words>
  <Application>Microsoft Macintosh PowerPoint</Application>
  <PresentationFormat>Widescreen</PresentationFormat>
  <Paragraphs>82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Yu Gothic Medium</vt:lpstr>
      <vt:lpstr>-apple-system</vt:lpstr>
      <vt:lpstr>Arial</vt:lpstr>
      <vt:lpstr>Arial Narrow</vt:lpstr>
      <vt:lpstr>Calibri</vt:lpstr>
      <vt:lpstr>Gill Sans MT</vt:lpstr>
      <vt:lpstr>Segoe UI</vt:lpstr>
      <vt:lpstr>Segoe UI Semibold</vt:lpstr>
      <vt:lpstr>Wingdings 2</vt:lpstr>
      <vt:lpstr>Custom Design</vt:lpstr>
      <vt:lpstr>1_Dividend</vt:lpstr>
      <vt:lpstr>May Already Know More Than You Think: Leverage User Data You Already Have To Get Started</vt:lpstr>
      <vt:lpstr>2</vt:lpstr>
      <vt:lpstr>This is the story of how we did this on  The Substance Abuse and Mental Health Data Archive (SAMHDA)</vt:lpstr>
      <vt:lpstr>Best Practice is To Triangulate Data (Meaning, Use Multiple Streams).</vt:lpstr>
      <vt:lpstr>You Should Use All the Data You Can.</vt:lpstr>
      <vt:lpstr>We Used These Streams Before Redesigning.</vt:lpstr>
      <vt:lpstr>We Had Completed Some Previous Work.</vt:lpstr>
      <vt:lpstr>You Should Know Your Audience. (Audience Analysis)</vt:lpstr>
      <vt:lpstr>What are Some Websites with Great User Experience? (Comparative Analysis)</vt:lpstr>
      <vt:lpstr>You Should Use Industry Best Practices.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Jessup, E. Andrew</dc:creator>
  <cp:lastModifiedBy>Microsoft Office User</cp:lastModifiedBy>
  <cp:revision>255</cp:revision>
  <cp:lastPrinted>2019-11-20T15:18:07Z</cp:lastPrinted>
  <dcterms:created xsi:type="dcterms:W3CDTF">2018-05-31T01:09:26Z</dcterms:created>
  <dcterms:modified xsi:type="dcterms:W3CDTF">2022-06-02T20:50:08Z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0x0101003FAE404DC84196469F0FBAEA8CCCEA2D</vt:lpwstr>
  </property>
</Properties>
</file>